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8" r:id="rId3"/>
    <p:sldId id="269" r:id="rId4"/>
    <p:sldId id="257" r:id="rId5"/>
    <p:sldId id="258" r:id="rId6"/>
    <p:sldId id="270" r:id="rId7"/>
    <p:sldId id="271" r:id="rId8"/>
    <p:sldId id="272" r:id="rId9"/>
    <p:sldId id="273" r:id="rId10"/>
    <p:sldId id="274" r:id="rId11"/>
    <p:sldId id="260" r:id="rId12"/>
    <p:sldId id="261" r:id="rId13"/>
    <p:sldId id="263" r:id="rId14"/>
    <p:sldId id="264" r:id="rId15"/>
    <p:sldId id="262" r:id="rId16"/>
    <p:sldId id="265" r:id="rId17"/>
    <p:sldId id="266" r:id="rId18"/>
    <p:sldId id="267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</a:rPr>
              <a:t/>
            </a:r>
            <a:br>
              <a:rPr lang="ru-RU" b="0" dirty="0" smtClean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chemeClr val="tx1"/>
                </a:solidFill>
              </a:rPr>
              <a:t/>
            </a:r>
            <a:br>
              <a:rPr lang="ru-RU" b="0" dirty="0" smtClean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chemeClr val="tx1"/>
                </a:solidFill>
              </a:rPr>
              <a:t/>
            </a:r>
            <a:br>
              <a:rPr lang="ru-RU" b="0" dirty="0" smtClean="0">
                <a:solidFill>
                  <a:schemeClr val="tx1"/>
                </a:solidFill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анчааДунзаа\Desktop\программа малышок в детских сада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Зайти к нам в группу приглашаем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Показать вам обещаем: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Где рисуем и играем,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Где науки постигаем.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Библиотека «</a:t>
            </a:r>
            <a:r>
              <a:rPr lang="ru-RU" b="1" i="1" dirty="0" err="1" smtClean="0">
                <a:solidFill>
                  <a:srgbClr val="FF0000"/>
                </a:solidFill>
              </a:rPr>
              <a:t>Приходи,сказка</a:t>
            </a:r>
            <a:r>
              <a:rPr lang="ru-RU" b="1" i="1" dirty="0" smtClean="0">
                <a:solidFill>
                  <a:srgbClr val="FF0000"/>
                </a:solidFill>
              </a:rPr>
              <a:t>!»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СанчааДунзаа\Desktop\20201217_1221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8286808" cy="5116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Спортивный центр «Догони-ка»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СанчааДунзаа\Desktop\20201217_122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7858180" cy="5259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Конструкторское бюро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СанчааДунзаа\Desktop\20201217_1216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8286808" cy="5402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Умелые пальчики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СанчааДунзаа\Desktop\20201217_1216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8072494" cy="5545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До-ми-солька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СанчааДунзаа\Desktop\20201217_12164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8358246" cy="5445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Малыши и природа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СанчааДунзаа\Desktop\20201217_1217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215370" cy="5330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Деревянные игрушки – забавы.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СанчааДунзаа\Desktop\20201217_1225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143932" cy="5330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Игровая зона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215370" cy="547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357298"/>
            <a:ext cx="7467600" cy="394505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нчааДунзаа\Desktop\Тонкий длед\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нчааДунзаа\Desktop\Тонкий длед\slide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Кунужап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Монгун-кыс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Боранаковна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1582340"/>
            <a:ext cx="44291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</a:p>
          <a:p>
            <a:pPr>
              <a:buNone/>
            </a:pP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Кызылский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педагогический колледж при ТГУ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Квалификация - воспитатель детей дошкольного возраста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Специальность – дошкольное образование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ФГБОУ ВПО «Тувинский государственный университет»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Квалификация- бакалавр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Специальность-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педагогическое образование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Первая квалификационная категория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Педагогический  стаж работы- 23 г.</a:t>
            </a:r>
          </a:p>
        </p:txBody>
      </p:sp>
      <p:pic>
        <p:nvPicPr>
          <p:cNvPr id="3075" name="Picture 3" descr="C:\Users\СанчааДунзаа\Desktop\20201221_1214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863" t="4397" r="6188" b="1791"/>
          <a:stretch>
            <a:fillRect/>
          </a:stretch>
        </p:blipFill>
        <p:spPr bwMode="auto">
          <a:xfrm>
            <a:off x="428596" y="1643050"/>
            <a:ext cx="321471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Дулгу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Дунзаа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Афанасьевна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2000240"/>
            <a:ext cx="4071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Слушатель ФГБОУ ВПО «Тувинский государственный университет»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Квалификация: бакалавр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Специальность: дошкольное образование и художественное образование.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Общий трудовой стаж: 3 г.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Педагогический  стаж работы- 2 г.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2172" y="1500174"/>
            <a:ext cx="3474076" cy="44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анчааДунзаа\Desktop\Тонкий длед\img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анчааДунзаа\Desktop\оорпрдлорнго\Screenshot_20201221-130601_Vib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9969" t="35144" r="19969" b="37699"/>
          <a:stretch>
            <a:fillRect/>
          </a:stretch>
        </p:blipFill>
        <p:spPr bwMode="auto">
          <a:xfrm>
            <a:off x="714348" y="285728"/>
            <a:ext cx="3220195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СанчааДунзаа\Desktop\оорпрдлорнго\Screenshot_20201221-130628_Viber.jpg"/>
          <p:cNvPicPr>
            <a:picLocks noChangeAspect="1" noChangeArrowheads="1"/>
          </p:cNvPicPr>
          <p:nvPr/>
        </p:nvPicPr>
        <p:blipFill>
          <a:blip r:embed="rId3"/>
          <a:srcRect l="27084" t="36294" r="26041" b="37996"/>
          <a:stretch>
            <a:fillRect/>
          </a:stretch>
        </p:blipFill>
        <p:spPr bwMode="auto">
          <a:xfrm>
            <a:off x="5357818" y="428604"/>
            <a:ext cx="3357586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СанчааДунзаа\Desktop\оорпрдлорнго\Screenshot_20201221-130639_Viber.jpg"/>
          <p:cNvPicPr>
            <a:picLocks noChangeAspect="1" noChangeArrowheads="1"/>
          </p:cNvPicPr>
          <p:nvPr/>
        </p:nvPicPr>
        <p:blipFill>
          <a:blip r:embed="rId4"/>
          <a:srcRect l="25000" t="36363" r="25000" b="38182"/>
          <a:stretch>
            <a:fillRect/>
          </a:stretch>
        </p:blipFill>
        <p:spPr bwMode="auto">
          <a:xfrm>
            <a:off x="642910" y="4429132"/>
            <a:ext cx="3286148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C:\Users\СанчааДунзаа\Desktop\оорпрдлорнго\Screenshot_20201221-130649_Viber.jpg"/>
          <p:cNvPicPr>
            <a:picLocks noChangeAspect="1" noChangeArrowheads="1"/>
          </p:cNvPicPr>
          <p:nvPr/>
        </p:nvPicPr>
        <p:blipFill>
          <a:blip r:embed="rId5"/>
          <a:srcRect l="24000" t="36736" r="23999" b="37244"/>
          <a:stretch>
            <a:fillRect/>
          </a:stretch>
        </p:blipFill>
        <p:spPr bwMode="auto">
          <a:xfrm>
            <a:off x="5572132" y="4500570"/>
            <a:ext cx="3214710" cy="1857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C:\Users\СанчааДунзаа\Desktop\оорпрдлорнго\Screenshot_20201221-130817_Viber.jpg"/>
          <p:cNvPicPr>
            <a:picLocks noChangeAspect="1" noChangeArrowheads="1"/>
          </p:cNvPicPr>
          <p:nvPr/>
        </p:nvPicPr>
        <p:blipFill>
          <a:blip r:embed="rId6"/>
          <a:srcRect l="25174" t="36765" r="25173" b="38235"/>
          <a:stretch>
            <a:fillRect/>
          </a:stretch>
        </p:blipFill>
        <p:spPr bwMode="auto">
          <a:xfrm>
            <a:off x="3071802" y="2428868"/>
            <a:ext cx="2928958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анчааДунзаа\Desktop\Тонкий длед\img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анчааДунзаа\Desktop\оорпрдлорнго\Screenshot_20201221-130549_Vib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5407" t="36059" r="25017" b="38756"/>
          <a:stretch>
            <a:fillRect/>
          </a:stretch>
        </p:blipFill>
        <p:spPr bwMode="auto">
          <a:xfrm>
            <a:off x="642910" y="357166"/>
            <a:ext cx="3143272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СанчааДунзаа\Desktop\оорпрдлорнго\Screenshot_20201221-130616_Viber.jpg"/>
          <p:cNvPicPr>
            <a:picLocks noChangeAspect="1" noChangeArrowheads="1"/>
          </p:cNvPicPr>
          <p:nvPr/>
        </p:nvPicPr>
        <p:blipFill>
          <a:blip r:embed="rId3"/>
          <a:srcRect l="27084" t="36363" r="25520" b="37879"/>
          <a:stretch>
            <a:fillRect/>
          </a:stretch>
        </p:blipFill>
        <p:spPr bwMode="auto">
          <a:xfrm>
            <a:off x="4286248" y="428604"/>
            <a:ext cx="3286148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Users\СанчааДунзаа\Desktop\оорпрдлорнго\Screenshot_20201221-130700_Viber.jpg"/>
          <p:cNvPicPr>
            <a:picLocks noChangeAspect="1" noChangeArrowheads="1"/>
          </p:cNvPicPr>
          <p:nvPr/>
        </p:nvPicPr>
        <p:blipFill>
          <a:blip r:embed="rId4"/>
          <a:srcRect l="27431" t="35955" r="22916" b="38202"/>
          <a:stretch>
            <a:fillRect/>
          </a:stretch>
        </p:blipFill>
        <p:spPr bwMode="auto">
          <a:xfrm>
            <a:off x="285720" y="4286256"/>
            <a:ext cx="3357586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C:\Users\СанчааДунзаа\Desktop\оорпрдлорнго\Screenshot_20201221-130713_Viber.jpg"/>
          <p:cNvPicPr>
            <a:picLocks noChangeAspect="1" noChangeArrowheads="1"/>
          </p:cNvPicPr>
          <p:nvPr/>
        </p:nvPicPr>
        <p:blipFill>
          <a:blip r:embed="rId5"/>
          <a:srcRect l="25174" t="36459" r="25173" b="38541"/>
          <a:stretch>
            <a:fillRect/>
          </a:stretch>
        </p:blipFill>
        <p:spPr bwMode="auto">
          <a:xfrm>
            <a:off x="4857752" y="4357694"/>
            <a:ext cx="3429024" cy="1857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 descr="C:\Users\СанчааДунзаа\Desktop\оорпрдлорнго\Screenshot_20201221-130723_Viber.jpg"/>
          <p:cNvPicPr>
            <a:picLocks noChangeAspect="1" noChangeArrowheads="1"/>
          </p:cNvPicPr>
          <p:nvPr/>
        </p:nvPicPr>
        <p:blipFill>
          <a:blip r:embed="rId6"/>
          <a:srcRect l="27431" t="36459" r="27430" b="38541"/>
          <a:stretch>
            <a:fillRect/>
          </a:stretch>
        </p:blipFill>
        <p:spPr bwMode="auto">
          <a:xfrm>
            <a:off x="1785918" y="2357430"/>
            <a:ext cx="3000396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9" name="Picture 7" descr="C:\Users\СанчааДунзаа\Desktop\оорпрдлорнго\Screenshot_20201221-130732_Viber.jpg"/>
          <p:cNvPicPr>
            <a:picLocks noChangeAspect="1" noChangeArrowheads="1"/>
          </p:cNvPicPr>
          <p:nvPr/>
        </p:nvPicPr>
        <p:blipFill>
          <a:blip r:embed="rId7"/>
          <a:srcRect l="25174" t="36459" r="27430" b="38542"/>
          <a:stretch>
            <a:fillRect/>
          </a:stretch>
        </p:blipFill>
        <p:spPr bwMode="auto">
          <a:xfrm>
            <a:off x="5429256" y="2428868"/>
            <a:ext cx="3071834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179</TotalTime>
  <Words>126</Words>
  <PresentationFormat>Экран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   </vt:lpstr>
      <vt:lpstr>Слайд 2</vt:lpstr>
      <vt:lpstr>Слайд 3</vt:lpstr>
      <vt:lpstr>Кунужап Монгун-кыс Боранаковна</vt:lpstr>
      <vt:lpstr>Дулгу Дунзаа Афанасьевна</vt:lpstr>
      <vt:lpstr>Слайд 6</vt:lpstr>
      <vt:lpstr>Слайд 7</vt:lpstr>
      <vt:lpstr>Слайд 8</vt:lpstr>
      <vt:lpstr>Слайд 9</vt:lpstr>
      <vt:lpstr>Слайд 10</vt:lpstr>
      <vt:lpstr>Библиотека «Приходи,сказка!»</vt:lpstr>
      <vt:lpstr>Спортивный центр «Догони-ка»</vt:lpstr>
      <vt:lpstr>Конструкторское бюро</vt:lpstr>
      <vt:lpstr>Умелые пальчики</vt:lpstr>
      <vt:lpstr>До-ми-солька</vt:lpstr>
      <vt:lpstr>Малыши и природа</vt:lpstr>
      <vt:lpstr>Деревянные игрушки – забавы.</vt:lpstr>
      <vt:lpstr>Игровая зона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СанчааДунзаа</dc:creator>
  <cp:lastModifiedBy>СанчааДунзаа</cp:lastModifiedBy>
  <cp:revision>22</cp:revision>
  <dcterms:created xsi:type="dcterms:W3CDTF">2020-12-17T06:08:48Z</dcterms:created>
  <dcterms:modified xsi:type="dcterms:W3CDTF">2020-12-21T06:39:06Z</dcterms:modified>
</cp:coreProperties>
</file>