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5085184"/>
            <a:ext cx="388448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b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Хулер</a:t>
            </a:r>
            <a:r>
              <a:rPr lang="ru-RU" sz="2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зиана</a:t>
            </a:r>
            <a:r>
              <a:rPr lang="ru-RU" sz="2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Калин-</a:t>
            </a:r>
            <a:r>
              <a:rPr lang="ru-RU" sz="2400" b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ооловна</a:t>
            </a:r>
            <a:endParaRPr lang="ru-RU" b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0648"/>
            <a:ext cx="818288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Кызыл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Сылдысский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Челээш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Эрзинского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Республики Тыва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11122" b="7184"/>
          <a:stretch/>
        </p:blipFill>
        <p:spPr bwMode="auto">
          <a:xfrm>
            <a:off x="467544" y="1268760"/>
            <a:ext cx="81439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5"/>
            <a:ext cx="8715436" cy="58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50"/>
            <a:ext cx="800105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72494" cy="4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22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Хулер Азиана Калин-ооловна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Буян</dc:creator>
  <cp:lastModifiedBy>User</cp:lastModifiedBy>
  <cp:revision>12</cp:revision>
  <dcterms:created xsi:type="dcterms:W3CDTF">2020-11-05T14:01:39Z</dcterms:created>
  <dcterms:modified xsi:type="dcterms:W3CDTF">2020-11-06T06:27:49Z</dcterms:modified>
</cp:coreProperties>
</file>