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0" r:id="rId3"/>
    <p:sldId id="261" r:id="rId4"/>
    <p:sldId id="259" r:id="rId5"/>
    <p:sldId id="262" r:id="rId6"/>
    <p:sldId id="263" r:id="rId7"/>
    <p:sldId id="264" r:id="rId8"/>
    <p:sldId id="271" r:id="rId9"/>
    <p:sldId id="265" r:id="rId10"/>
    <p:sldId id="266" r:id="rId11"/>
    <p:sldId id="273" r:id="rId12"/>
    <p:sldId id="267" r:id="rId13"/>
    <p:sldId id="268" r:id="rId14"/>
    <p:sldId id="272" r:id="rId15"/>
    <p:sldId id="269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3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9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BA65C-CC27-4C4F-933E-D66D9C381F1B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84559-C206-4111-99C6-D848555E80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2238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84559-C206-4111-99C6-D848555E800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6482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981B-A772-4C7F-930F-1BF9336DD063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C81F-EF28-419B-9414-0F82FFD224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85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981B-A772-4C7F-930F-1BF9336DD063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C81F-EF28-419B-9414-0F82FFD224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430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981B-A772-4C7F-930F-1BF9336DD063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C81F-EF28-419B-9414-0F82FFD224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7422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981B-A772-4C7F-930F-1BF9336DD063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C81F-EF28-419B-9414-0F82FFD224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218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981B-A772-4C7F-930F-1BF9336DD063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C81F-EF28-419B-9414-0F82FFD224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4373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981B-A772-4C7F-930F-1BF9336DD063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C81F-EF28-419B-9414-0F82FFD224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5818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981B-A772-4C7F-930F-1BF9336DD063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C81F-EF28-419B-9414-0F82FFD224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830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981B-A772-4C7F-930F-1BF9336DD063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C81F-EF28-419B-9414-0F82FFD224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242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981B-A772-4C7F-930F-1BF9336DD063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C81F-EF28-419B-9414-0F82FFD224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073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981B-A772-4C7F-930F-1BF9336DD063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C81F-EF28-419B-9414-0F82FFD224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7282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981B-A772-4C7F-930F-1BF9336DD063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C81F-EF28-419B-9414-0F82FFD224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103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8981B-A772-4C7F-930F-1BF9336DD063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AC81F-EF28-419B-9414-0F82FFD224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942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w7.pngwing.com/pngs/974/879/png-transparent-winnie-the-pooh-party-themed-art-birthday-cake-frames-desktop-happy-holi-love-wish-child.png"/>
          <p:cNvSpPr>
            <a:spLocks noGrp="1" noChangeAspect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34769" y="1310185"/>
            <a:ext cx="4844955" cy="22382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Добро пожаловать в группу</a:t>
            </a:r>
          </a:p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4400" b="1" dirty="0" err="1" smtClean="0">
                <a:solidFill>
                  <a:schemeClr val="accent2">
                    <a:lumMod val="75000"/>
                  </a:schemeClr>
                </a:solidFill>
              </a:rPr>
              <a:t>Чыжыргана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5250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66493" y="574431"/>
            <a:ext cx="2602522" cy="10081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Центр дорожной безопасности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036" r="2381" b="11075"/>
          <a:stretch/>
        </p:blipFill>
        <p:spPr>
          <a:xfrm>
            <a:off x="2168769" y="1664676"/>
            <a:ext cx="7221416" cy="402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1463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69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5538" y="644768"/>
            <a:ext cx="4032739" cy="7854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Центр движения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31" r="770"/>
          <a:stretch/>
        </p:blipFill>
        <p:spPr>
          <a:xfrm>
            <a:off x="1969477" y="1418492"/>
            <a:ext cx="7221415" cy="471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0991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5538" y="1524000"/>
            <a:ext cx="4759570" cy="27900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Рабочая зона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xmlns="" val="690920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17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10708" y="597877"/>
            <a:ext cx="4173415" cy="11136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Центр математики «Сосчитай-ка»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581" b="27964"/>
          <a:stretch/>
        </p:blipFill>
        <p:spPr>
          <a:xfrm>
            <a:off x="2344615" y="1735015"/>
            <a:ext cx="6670431" cy="397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7578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5507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10708" y="656494"/>
            <a:ext cx="3821722" cy="10081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Центр </a:t>
            </a:r>
          </a:p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«Азбука цвета» 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891" b="3900"/>
          <a:stretch/>
        </p:blipFill>
        <p:spPr>
          <a:xfrm>
            <a:off x="2625969" y="1899138"/>
            <a:ext cx="6588369" cy="425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0778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32738" y="656492"/>
            <a:ext cx="4220308" cy="11957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Центр творчества </a:t>
            </a:r>
          </a:p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Каляка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-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Маляка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44" r="3277"/>
          <a:stretch/>
        </p:blipFill>
        <p:spPr>
          <a:xfrm>
            <a:off x="3036277" y="1863969"/>
            <a:ext cx="6342185" cy="450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4362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9867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69323" y="1348154"/>
            <a:ext cx="4114800" cy="37513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Спасибо!</a:t>
            </a:r>
          </a:p>
          <a:p>
            <a:pPr algn="ctr"/>
            <a:r>
              <a:rPr lang="ru-RU" sz="6000" b="1" dirty="0" smtClean="0"/>
              <a:t>Были рады</a:t>
            </a:r>
          </a:p>
          <a:p>
            <a:pPr algn="ctr"/>
            <a:r>
              <a:rPr lang="ru-RU" sz="6000" b="1" dirty="0" smtClean="0"/>
              <a:t> встречи </a:t>
            </a:r>
          </a:p>
          <a:p>
            <a:pPr algn="ctr"/>
            <a:r>
              <a:rPr lang="ru-RU" sz="6000" b="1" dirty="0" smtClean="0"/>
              <a:t>с Вами!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xmlns="" val="1496483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41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26091" y="928048"/>
            <a:ext cx="3330052" cy="360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Средняя группа «</a:t>
            </a:r>
            <a:r>
              <a:rPr lang="ru-RU" sz="2000" b="1" dirty="0" err="1" smtClean="0">
                <a:solidFill>
                  <a:srgbClr val="002060"/>
                </a:solidFill>
              </a:rPr>
              <a:t>Чыжыргана</a:t>
            </a:r>
            <a:r>
              <a:rPr lang="ru-RU" sz="2000" b="1" dirty="0" smtClean="0">
                <a:solidFill>
                  <a:srgbClr val="002060"/>
                </a:solidFill>
              </a:rPr>
              <a:t>»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Наш девиз: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Мы детишки хоть куда,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Для игры и для труда,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Все вопросы зададим,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Мы ответы знать хотим,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Почему же, от чего же,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Все и вся нас всех тревожит,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Что же, где, когда, зачем,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Все нам интересно всем</a:t>
            </a:r>
          </a:p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573224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46913" y="586854"/>
            <a:ext cx="9266830" cy="25930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Воспитатели:</a:t>
            </a:r>
          </a:p>
          <a:p>
            <a:r>
              <a:rPr lang="ru-RU" u="sng" dirty="0" smtClean="0"/>
              <a:t>Баян </a:t>
            </a:r>
            <a:r>
              <a:rPr lang="ru-RU" u="sng" dirty="0" err="1" smtClean="0"/>
              <a:t>Мариана</a:t>
            </a:r>
            <a:r>
              <a:rPr lang="ru-RU" u="sng" dirty="0" smtClean="0"/>
              <a:t> Сергеевна</a:t>
            </a:r>
          </a:p>
          <a:p>
            <a:r>
              <a:rPr lang="ru-RU" dirty="0" smtClean="0"/>
              <a:t>Образование: ФГБОУ ВО  Тувинский государственный университет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Кызылский</a:t>
            </a:r>
            <a:r>
              <a:rPr lang="ru-RU" dirty="0" smtClean="0"/>
              <a:t> педагогический колледж»</a:t>
            </a:r>
          </a:p>
          <a:p>
            <a:r>
              <a:rPr lang="ru-RU" dirty="0" smtClean="0"/>
              <a:t>Специальность: Дошкольное образование</a:t>
            </a:r>
          </a:p>
          <a:p>
            <a:r>
              <a:rPr lang="ru-RU" dirty="0" smtClean="0"/>
              <a:t>Общий трудовой стаж: 14 лет. Стаж педагогической работы: 5 лет.</a:t>
            </a:r>
          </a:p>
          <a:p>
            <a:r>
              <a:rPr lang="ru-RU" dirty="0" smtClean="0"/>
              <a:t>Стаж в данной должности: 5 лет.</a:t>
            </a:r>
          </a:p>
          <a:p>
            <a:r>
              <a:rPr lang="ru-RU" dirty="0" smtClean="0"/>
              <a:t>Наличие квалификационной категории, дата присвоения: СЗД </a:t>
            </a:r>
          </a:p>
          <a:p>
            <a:r>
              <a:rPr lang="ru-RU" dirty="0" smtClean="0"/>
              <a:t>Ноябрь, 2019 год.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05970" y="3282462"/>
            <a:ext cx="9376012" cy="284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u="sng" dirty="0" smtClean="0"/>
          </a:p>
          <a:p>
            <a:endParaRPr lang="ru-RU" u="sng" dirty="0"/>
          </a:p>
          <a:p>
            <a:r>
              <a:rPr lang="ru-RU" u="sng" dirty="0" err="1" smtClean="0"/>
              <a:t>Хулер</a:t>
            </a:r>
            <a:r>
              <a:rPr lang="ru-RU" u="sng" dirty="0" smtClean="0"/>
              <a:t> </a:t>
            </a:r>
            <a:r>
              <a:rPr lang="ru-RU" u="sng" dirty="0" err="1" smtClean="0"/>
              <a:t>Азиана</a:t>
            </a:r>
            <a:r>
              <a:rPr lang="ru-RU" u="sng" dirty="0" smtClean="0"/>
              <a:t> Калин-</a:t>
            </a:r>
            <a:r>
              <a:rPr lang="ru-RU" u="sng" dirty="0" err="1" smtClean="0"/>
              <a:t>ооловна</a:t>
            </a:r>
            <a:endParaRPr lang="ru-RU" u="sng" dirty="0" smtClean="0"/>
          </a:p>
          <a:p>
            <a:pPr lvl="0"/>
            <a:r>
              <a:rPr lang="ru-RU" dirty="0" err="1" smtClean="0"/>
              <a:t>Образование:</a:t>
            </a:r>
            <a:r>
              <a:rPr lang="ru-RU" dirty="0" err="1">
                <a:solidFill>
                  <a:prstClr val="black"/>
                </a:solidFill>
              </a:rPr>
              <a:t>ФГБОУ</a:t>
            </a:r>
            <a:r>
              <a:rPr lang="ru-RU" dirty="0">
                <a:solidFill>
                  <a:prstClr val="black"/>
                </a:solidFill>
              </a:rPr>
              <a:t> ВО  Тувинский государственный университет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«</a:t>
            </a:r>
            <a:r>
              <a:rPr lang="ru-RU" dirty="0" err="1">
                <a:solidFill>
                  <a:prstClr val="black"/>
                </a:solidFill>
              </a:rPr>
              <a:t>Кызылский</a:t>
            </a:r>
            <a:r>
              <a:rPr lang="ru-RU" dirty="0">
                <a:solidFill>
                  <a:prstClr val="black"/>
                </a:solidFill>
              </a:rPr>
              <a:t> педагогический колледж»</a:t>
            </a:r>
          </a:p>
          <a:p>
            <a:pPr lvl="0"/>
            <a:r>
              <a:rPr lang="ru-RU" dirty="0" smtClean="0"/>
              <a:t>Специальность: </a:t>
            </a:r>
            <a:r>
              <a:rPr lang="ru-RU" dirty="0">
                <a:solidFill>
                  <a:prstClr val="black"/>
                </a:solidFill>
              </a:rPr>
              <a:t>Дошкольное образование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Общий трудовой стаж: 7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лет. Стаж педагогической работы: </a:t>
            </a:r>
            <a:r>
              <a:rPr lang="ru-RU" dirty="0" smtClean="0">
                <a:solidFill>
                  <a:prstClr val="black"/>
                </a:solidFill>
              </a:rPr>
              <a:t>3 </a:t>
            </a:r>
            <a:r>
              <a:rPr lang="ru-RU" dirty="0">
                <a:solidFill>
                  <a:prstClr val="black"/>
                </a:solidFill>
              </a:rPr>
              <a:t>лет.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Стаж в данной должности: </a:t>
            </a:r>
            <a:r>
              <a:rPr lang="ru-RU" dirty="0" smtClean="0">
                <a:solidFill>
                  <a:prstClr val="black"/>
                </a:solidFill>
              </a:rPr>
              <a:t>3 </a:t>
            </a:r>
            <a:r>
              <a:rPr lang="ru-RU" dirty="0">
                <a:solidFill>
                  <a:prstClr val="black"/>
                </a:solidFill>
              </a:rPr>
              <a:t>лет.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Наличие квалификационной категории, дата присвоения</a:t>
            </a:r>
            <a:r>
              <a:rPr lang="ru-RU" dirty="0" smtClean="0">
                <a:solidFill>
                  <a:prstClr val="black"/>
                </a:solidFill>
              </a:rPr>
              <a:t>: не имеет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Рисунок 7" descr="C:\Users\dns-portner\Desktop\шираforever\воспитатель года\20190219_15424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81" t="24758" r="37202" b="51798"/>
          <a:stretch/>
        </p:blipFill>
        <p:spPr bwMode="auto">
          <a:xfrm>
            <a:off x="8911988" y="655092"/>
            <a:ext cx="2088108" cy="24975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Рисунок 8" descr="C:\Users\dns-portner\Desktop\повышении Баян Б.М\IMG-84ac6616b6101ed3c96df2f5689627f3-V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58" t="26478" r="5643" b="-523"/>
          <a:stretch/>
        </p:blipFill>
        <p:spPr bwMode="auto">
          <a:xfrm>
            <a:off x="8993876" y="3423138"/>
            <a:ext cx="2073392" cy="2718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25370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:\Users\dns-portner\Downloads\%D0%BA%D0%B0%D1%80%D0%B0%D0%BD%D0%B4%D0%B0%D1%8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241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5715" y="914400"/>
            <a:ext cx="4722124" cy="40260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Девиз воспитателей:</a:t>
            </a:r>
          </a:p>
          <a:p>
            <a:pPr algn="ctr"/>
            <a:r>
              <a:rPr lang="ru-RU" sz="2800" dirty="0" smtClean="0"/>
              <a:t>«Дети – наше будущее!»</a:t>
            </a:r>
          </a:p>
          <a:p>
            <a:pPr algn="ctr"/>
            <a:r>
              <a:rPr lang="ru-RU" sz="2800" dirty="0" smtClean="0"/>
              <a:t>Какими мы видим </a:t>
            </a:r>
          </a:p>
          <a:p>
            <a:pPr algn="ctr"/>
            <a:r>
              <a:rPr lang="ru-RU" sz="2800" dirty="0" smtClean="0"/>
              <a:t>своих воспитанников:</a:t>
            </a:r>
          </a:p>
          <a:p>
            <a:pPr algn="ctr"/>
            <a:r>
              <a:rPr lang="ru-RU" sz="2800" dirty="0"/>
              <a:t>л</a:t>
            </a:r>
            <a:r>
              <a:rPr lang="ru-RU" sz="2800" dirty="0" smtClean="0"/>
              <a:t>юбознательными, умными,</a:t>
            </a:r>
          </a:p>
          <a:p>
            <a:pPr algn="ctr"/>
            <a:r>
              <a:rPr lang="ru-RU" sz="2800" dirty="0" smtClean="0"/>
              <a:t>целеустремленными, смелыми и сильными.</a:t>
            </a:r>
          </a:p>
          <a:p>
            <a:pPr algn="ctr"/>
            <a:r>
              <a:rPr lang="ru-RU" sz="2800" dirty="0" smtClean="0"/>
              <a:t>А самое главное – здоровыми!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0809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58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32762" y="1064524"/>
            <a:ext cx="9553433" cy="4176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 нашу группу «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Чыжыргана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» детишки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 радостью идут,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И девчонкам, и мальчишкам,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Очень нравится тут!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 группе нашей очень интересно!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Хотим мы провести для Вас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Экскурсию все вместе.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Мы двери в сказку открываем,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И в нашу группу приглашаем!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52" r="17821"/>
          <a:stretch/>
        </p:blipFill>
        <p:spPr>
          <a:xfrm rot="5400000">
            <a:off x="6544102" y="1125939"/>
            <a:ext cx="4162567" cy="406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378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43301"/>
            <a:ext cx="12192000" cy="70013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79929" y="1405719"/>
            <a:ext cx="5390866" cy="27159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b="1" dirty="0" smtClean="0"/>
              <a:t>Активная </a:t>
            </a:r>
          </a:p>
          <a:p>
            <a:pPr algn="ctr"/>
            <a:r>
              <a:rPr lang="ru-RU" sz="8800" b="1" dirty="0"/>
              <a:t>з</a:t>
            </a:r>
            <a:r>
              <a:rPr lang="ru-RU" sz="8800" b="1" dirty="0" smtClean="0"/>
              <a:t>она 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xmlns="" val="353321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80338" y="597876"/>
            <a:ext cx="4354160" cy="11605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Центр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музыки</a:t>
            </a:r>
          </a:p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«Веселые нотки»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3" t="6608" b="8774"/>
          <a:stretch/>
        </p:blipFill>
        <p:spPr>
          <a:xfrm>
            <a:off x="2930768" y="1770185"/>
            <a:ext cx="5978769" cy="452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608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924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03077" y="715109"/>
            <a:ext cx="2954215" cy="9847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Центр «</a:t>
            </a:r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</a:rPr>
              <a:t>Книгомир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» 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54615" y="3364523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2" t="2000" r="4188" b="2750"/>
          <a:stretch/>
        </p:blipFill>
        <p:spPr>
          <a:xfrm>
            <a:off x="2368062" y="1770185"/>
            <a:ext cx="6553200" cy="467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2753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90647" y="597877"/>
            <a:ext cx="2754923" cy="12895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Центр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безопасности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39" r="3718" b="12952"/>
          <a:stretch/>
        </p:blipFill>
        <p:spPr>
          <a:xfrm>
            <a:off x="1524000" y="1946031"/>
            <a:ext cx="923778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583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294</Words>
  <Application>Microsoft Office PowerPoint</Application>
  <PresentationFormat>Произвольный</PresentationFormat>
  <Paragraphs>70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dns-portner</dc:creator>
  <cp:lastModifiedBy>СанчааДунзаа</cp:lastModifiedBy>
  <cp:revision>27</cp:revision>
  <dcterms:created xsi:type="dcterms:W3CDTF">2020-12-17T08:25:35Z</dcterms:created>
  <dcterms:modified xsi:type="dcterms:W3CDTF">2020-12-18T07:16:57Z</dcterms:modified>
</cp:coreProperties>
</file>