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79" r:id="rId7"/>
    <p:sldId id="261" r:id="rId8"/>
    <p:sldId id="281" r:id="rId9"/>
    <p:sldId id="277" r:id="rId10"/>
    <p:sldId id="280" r:id="rId11"/>
    <p:sldId id="278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3673"/>
            <a:ext cx="8640960" cy="561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56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46449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Физкультура – это класс</a:t>
            </a:r>
            <a:b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здоровые для нас.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/>
          <a:stretch/>
        </p:blipFill>
        <p:spPr bwMode="auto">
          <a:xfrm>
            <a:off x="4788024" y="188640"/>
            <a:ext cx="4248473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644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/>
          <a:stretch/>
        </p:blipFill>
        <p:spPr bwMode="auto">
          <a:xfrm>
            <a:off x="166255" y="1412775"/>
            <a:ext cx="4405745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4829" r="68395" b="43412"/>
          <a:stretch/>
        </p:blipFill>
        <p:spPr bwMode="auto">
          <a:xfrm rot="536101">
            <a:off x="7437736" y="1731498"/>
            <a:ext cx="1190578" cy="175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9" t="38040" r="24048" b="50000"/>
          <a:stretch/>
        </p:blipFill>
        <p:spPr bwMode="auto">
          <a:xfrm rot="333093">
            <a:off x="5936794" y="3872487"/>
            <a:ext cx="1816533" cy="188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4649" r="62466" b="72940"/>
          <a:stretch/>
        </p:blipFill>
        <p:spPr bwMode="auto">
          <a:xfrm rot="20731391">
            <a:off x="5042702" y="1570672"/>
            <a:ext cx="1474629" cy="166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r="25410" b="93135"/>
          <a:stretch/>
        </p:blipFill>
        <p:spPr bwMode="auto">
          <a:xfrm>
            <a:off x="395536" y="177512"/>
            <a:ext cx="8496943" cy="101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2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320480" cy="62507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Очень мы театры любим,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Круглый мы с ними дружим: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нашей группе все актёры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Кукловоды и танцоры,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Акробаты и жонглёры,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Балерины, режиссёры!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Каждый день и каждый час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хотим играть для Вас!!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Если б видел 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Станиславский – 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Был бы очень рад за нас 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0" b="11992"/>
          <a:stretch/>
        </p:blipFill>
        <p:spPr bwMode="auto">
          <a:xfrm>
            <a:off x="4499992" y="188640"/>
            <a:ext cx="44644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МУЗЫКАЛЬНАЯ ШКАТУЛКА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4"/>
          <a:stretch/>
        </p:blipFill>
        <p:spPr bwMode="auto">
          <a:xfrm>
            <a:off x="179512" y="908720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" y="116632"/>
            <a:ext cx="885638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1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УНИВЕРСАМ «</a:t>
            </a:r>
            <a:r>
              <a:rPr lang="ru-RU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РОХА»</a:t>
            </a:r>
            <a:endParaRPr lang="ru-RU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5"/>
          <a:stretch/>
        </p:blipFill>
        <p:spPr bwMode="auto">
          <a:xfrm>
            <a:off x="179512" y="980728"/>
            <a:ext cx="871296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5" b="17234"/>
          <a:stretch/>
        </p:blipFill>
        <p:spPr bwMode="auto">
          <a:xfrm>
            <a:off x="1043608" y="3103417"/>
            <a:ext cx="3011242" cy="214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4" t="30428" r="3215" b="61709"/>
          <a:stretch/>
        </p:blipFill>
        <p:spPr bwMode="auto">
          <a:xfrm>
            <a:off x="3851920" y="2420888"/>
            <a:ext cx="1944216" cy="37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5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20110"/>
          <a:stretch/>
        </p:blipFill>
        <p:spPr bwMode="auto">
          <a:xfrm>
            <a:off x="683568" y="1412776"/>
            <a:ext cx="3491307" cy="33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1"/>
            <a:ext cx="4392488" cy="64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4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455"/>
            <a:ext cx="4320480" cy="6408712"/>
          </a:xfrm>
        </p:spPr>
        <p:txBody>
          <a:bodyPr>
            <a:normAutofit fontScale="92500"/>
          </a:bodyPr>
          <a:lstStyle/>
          <a:p>
            <a:pPr marL="0" lvl="0" indent="0" algn="ctr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500" b="1" i="1" dirty="0" smtClean="0">
              <a:solidFill>
                <a:srgbClr val="C00000"/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Севил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Саида Сергеевна 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- </a:t>
            </a:r>
            <a:r>
              <a:rPr lang="ru-RU" sz="20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воспитатель</a:t>
            </a:r>
            <a:endParaRPr lang="ru-RU" sz="2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Образование:  </a:t>
            </a:r>
            <a:endParaRPr lang="ru-RU" sz="2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высшее КПИ при ТГУ, 2014г</a:t>
            </a:r>
            <a:r>
              <a:rPr lang="ru-RU" sz="2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. </a:t>
            </a:r>
            <a:br>
              <a:rPr lang="ru-RU" sz="2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</a:br>
            <a:endParaRPr lang="ru-RU" sz="2200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Специальность: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педагогика и психология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2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Квалификация</a:t>
            </a:r>
            <a:r>
              <a:rPr lang="ru-RU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: </a:t>
            </a:r>
            <a:endParaRPr lang="ru-RU" sz="2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педагог-психолог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22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Педагогический стаж –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14 лет</a:t>
            </a: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endParaRPr lang="ru-RU" sz="2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2800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lvl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Квалификационная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категория: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вторая </a:t>
            </a:r>
            <a:r>
              <a:rPr lang="ru-RU" sz="2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– </a:t>
            </a:r>
            <a:r>
              <a:rPr lang="ru-RU" sz="2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2018г.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2200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3361" r="3761" b="3125"/>
          <a:stretch/>
        </p:blipFill>
        <p:spPr bwMode="auto">
          <a:xfrm>
            <a:off x="4572000" y="166255"/>
            <a:ext cx="4320480" cy="65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58906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99992" y="260648"/>
            <a:ext cx="4320480" cy="5976664"/>
          </a:xfrm>
        </p:spPr>
        <p:txBody>
          <a:bodyPr>
            <a:normAutofit fontScale="47500" lnSpcReduction="20000"/>
          </a:bodyPr>
          <a:lstStyle/>
          <a:p>
            <a:pPr marL="0" lvl="0" indent="0" algn="ctr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2600" b="1" i="1" dirty="0">
              <a:solidFill>
                <a:srgbClr val="C00000"/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Сандыкчап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Айгыз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Маадыр-ооловна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–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воспитатель</a:t>
            </a: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4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Образование: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слушатель ТГУ</a:t>
            </a: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,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2019г</a:t>
            </a: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. </a:t>
            </a:r>
            <a:b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</a:br>
            <a:endParaRPr lang="ru-RU" sz="3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Специальность: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дошкольное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образование и художественное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образование</a:t>
            </a:r>
            <a:endParaRPr lang="ru-RU" sz="3400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Общий трудовой стаж: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10 лет</a:t>
            </a: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4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Педагогический стаж –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2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года</a:t>
            </a:r>
            <a:r>
              <a:rPr lang="ru-RU" sz="3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.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4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Наличие квалификационной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категории: нет</a:t>
            </a: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sz="3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269875" lvl="0" indent="-269875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6" charset="2"/>
              <a:buChar char="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Педагогическое кредо: «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Каждый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ребёнок имеет свои особенности и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талантливо по – своему.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Задача воспитателя – найти это </a:t>
            </a: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</a:t>
            </a:r>
            <a:r>
              <a:rPr lang="ru-RU" sz="3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    талант и развить его</a:t>
            </a:r>
            <a:r>
              <a:rPr lang="ru-RU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2" charset="0"/>
                <a:cs typeface="Arial Unicode MS" charset="0"/>
              </a:rPr>
              <a:t>».</a:t>
            </a:r>
            <a:endParaRPr lang="ru-RU" sz="34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2" charset="0"/>
              <a:cs typeface="Arial Unicode MS" charset="0"/>
            </a:endParaRPr>
          </a:p>
          <a:p>
            <a:pPr marL="0" lvl="0" indent="0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3400" b="1" i="1" dirty="0">
                <a:solidFill>
                  <a:srgbClr val="000000"/>
                </a:solidFill>
                <a:latin typeface="Trebuchet MS" pitchFamily="32" charset="0"/>
                <a:cs typeface="Arial Unicode MS" charset="0"/>
              </a:rPr>
              <a:t>  </a:t>
            </a:r>
            <a:endParaRPr lang="ru-RU" sz="3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8692" b="11614"/>
          <a:stretch/>
        </p:blipFill>
        <p:spPr bwMode="auto">
          <a:xfrm>
            <a:off x="179512" y="116632"/>
            <a:ext cx="410445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4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2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68" y="274638"/>
            <a:ext cx="86962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КНИГОЛАНДИЯ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13.11.2020\20201123_1048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0" r="26840" b="56691"/>
          <a:stretch/>
        </p:blipFill>
        <p:spPr bwMode="auto">
          <a:xfrm>
            <a:off x="254968" y="980728"/>
            <a:ext cx="86962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669">
            <a:off x="254968" y="5085184"/>
            <a:ext cx="244482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5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320480" cy="63227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Под одною голубою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Общей крышей мы живём.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 просторный, и большой.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Дом кружится возле Солнца,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Чтобы было нам тепло,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Чтобы каждое оконце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осветить оно могло,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Чтобы жили мы на свете,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Не пугаясь, не грозя,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Как хорошие соседи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Или добрые друзья.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9462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/>
          <a:stretch/>
        </p:blipFill>
        <p:spPr bwMode="auto">
          <a:xfrm>
            <a:off x="179512" y="188640"/>
            <a:ext cx="8784976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безопасности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2317" r="19529" b="4244"/>
          <a:stretch/>
        </p:blipFill>
        <p:spPr bwMode="auto">
          <a:xfrm>
            <a:off x="251520" y="692696"/>
            <a:ext cx="868466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6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1800200" cy="648072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3"/>
          <a:stretch/>
        </p:blipFill>
        <p:spPr bwMode="auto">
          <a:xfrm>
            <a:off x="2123728" y="188640"/>
            <a:ext cx="684075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9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54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СТАРШАЯ ГРУППА</vt:lpstr>
      <vt:lpstr>Презентация PowerPoint</vt:lpstr>
      <vt:lpstr>Презентация PowerPoint</vt:lpstr>
      <vt:lpstr>Презентация PowerPoint</vt:lpstr>
      <vt:lpstr>КНИГОЛАНДИЯ</vt:lpstr>
      <vt:lpstr>Под одною голубою Общей крышей мы живём. И просторный, и большой. Дом кружится возле Солнца, Чтобы было нам тепло, Чтобы каждое оконце осветить оно могло, Чтобы жили мы на свете, Не пугаясь, не грозя, Как хорошие соседи Или добрые друзья. </vt:lpstr>
      <vt:lpstr>Презентация PowerPoint</vt:lpstr>
      <vt:lpstr>Уголок безопасности</vt:lpstr>
      <vt:lpstr>У     П Г     Р О     И Л     Р О    О К    Д        Ы</vt:lpstr>
      <vt:lpstr>Физкультура – это класс Все здоровые для нас.</vt:lpstr>
      <vt:lpstr>Презентация PowerPoint</vt:lpstr>
      <vt:lpstr>Очень мы театры любим, Круглый мы с ними дружим: В нашей группе все актёры Кукловоды и танцоры, Акробаты и жонглёры, Балерины, режиссёры! Каждый день и каждый час Мы хотим играть для Вас!! Если б видел  Станиславский –  Был бы очень рад за нас </vt:lpstr>
      <vt:lpstr>МУЗЫКАЛЬНАЯ ШКАТУЛКА</vt:lpstr>
      <vt:lpstr>Презентация PowerPoint</vt:lpstr>
      <vt:lpstr>УНИВЕРСАМ «КРОХА»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«ПОЧЕМУЧКИ»</dc:title>
  <dc:creator>User</dc:creator>
  <cp:lastModifiedBy>User</cp:lastModifiedBy>
  <cp:revision>19</cp:revision>
  <dcterms:created xsi:type="dcterms:W3CDTF">2020-12-17T07:16:04Z</dcterms:created>
  <dcterms:modified xsi:type="dcterms:W3CDTF">2020-12-18T06:29:29Z</dcterms:modified>
</cp:coreProperties>
</file>