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71" r:id="rId3"/>
    <p:sldId id="273" r:id="rId4"/>
    <p:sldId id="272" r:id="rId5"/>
    <p:sldId id="257" r:id="rId6"/>
    <p:sldId id="274" r:id="rId7"/>
    <p:sldId id="260" r:id="rId8"/>
    <p:sldId id="258" r:id="rId9"/>
    <p:sldId id="275" r:id="rId10"/>
    <p:sldId id="259" r:id="rId11"/>
    <p:sldId id="262" r:id="rId12"/>
    <p:sldId id="276" r:id="rId13"/>
    <p:sldId id="263" r:id="rId14"/>
    <p:sldId id="277" r:id="rId15"/>
    <p:sldId id="264" r:id="rId16"/>
    <p:sldId id="265" r:id="rId17"/>
    <p:sldId id="266" r:id="rId18"/>
    <p:sldId id="267" r:id="rId19"/>
    <p:sldId id="268" r:id="rId20"/>
    <p:sldId id="269" r:id="rId21"/>
    <p:sldId id="278" r:id="rId22"/>
    <p:sldId id="270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0" y="5500702"/>
            <a:ext cx="4643470" cy="874220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4338" name="AutoShape 2" descr="http://www.fonstola.ru/download.php?file=201303/1280x1024/fonstola.ru-9197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1" name="Picture 5" descr="C:\Users\СанчааДунзаа\Desktop\МЛ ЧУРУКТАРЫ\330311619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2910" y="2428868"/>
            <a:ext cx="75009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«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Как мы провели новогодние каникулы»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7356" y="1142984"/>
            <a:ext cx="4929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Веселая неделя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5984" y="5500702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Младшая группа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Сандып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Эне-Сай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098" name="Picture 2" descr="C:\Users\СанчааДунзаа\Desktop\МЛ ЧУРУКТАРЫ\IMG-928bcf09fe4dba862693c82ab1f9c813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2643206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СанчааДунзаа\Desktop\МЛ ЧУРУКТАРЫ\IMG-8605157dd84e5b82c2ee5f140c282b89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214422"/>
            <a:ext cx="2643206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СанчааДунзаа\Desktop\МЛ ЧУРУКТАРЫ\IMG-60063f15e7ddd82d26736d42303e7d86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214422"/>
            <a:ext cx="2500330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/>
          <a:lstStyle/>
          <a:p>
            <a:pPr algn="ctr"/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Калдан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Дарина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2" name="Picture 2" descr="C:\Users\СанчааДунзаа\Desktop\МЛ ЧУРУКТАРЫ\IMG-7dd2c291662b5132100d3c045109ea63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3571900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СанчааДунзаа\Desktop\МЛ ЧУРУКТАРЫ\IMG-e9cdd47d6abe8179b9a521863dee7520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500174"/>
            <a:ext cx="3643338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СанчааДунзаа\Desktop\МЛ ЧУРУКТАРЫ\20201228_1709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342902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143372" y="1714488"/>
            <a:ext cx="47149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нас нынче утренник в детском саду.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за руку с другом по залу иду.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Нарядные дети под ёлкой стоят,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деда Мороза с восторгом глядят.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"Дружнее, ребята, у нас Новый год,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Расскажем стихи, заведём хоровод!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Гирлянды свисают с зелёных ветвей,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ну-ка, подарки берите скорей».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pPr algn="ctr"/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Норбу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Алдар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C:\Users\СанчааДунзаа\Desktop\МЛ ЧУРУКТАРЫ\IMG-20cef53ddf6a8bffbb6185d3a50b7e1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2571768" cy="511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СанчааДунзаа\Desktop\МЛ ЧУРУКТАРЫ\IMG-36e5d349d05fdda5518aac0f45b9e6d0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214422"/>
            <a:ext cx="271460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СанчааДунзаа\Desktop\МЛ ЧУРУКТАРЫ\IMG-58df831ef5f06f94f87865a8042e438d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214422"/>
            <a:ext cx="2732496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СанчааДунзаа\Desktop\МЛ ЧУРУКТАРЫ\20201228_1708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3643338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4876" y="2428868"/>
            <a:ext cx="4071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сугробам в каждый дом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Дед Мороз идет с мешком,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Знаю точно, что придет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 ко мне на Новый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/>
          <a:lstStyle/>
          <a:p>
            <a:pPr algn="ctr"/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Дадаа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Дарина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0" name="Picture 2" descr="C:\Users\СанчааДунзаа\Desktop\МЛ ЧУРУКТАРЫ\IMG-bf93430a6a068b1bad3ccfddcd1defbb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3786214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СанчааДунзаа\Desktop\МЛ ЧУРУКТАРЫ\IMG-08c9405d12a4d5a23133a56253887b66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736"/>
            <a:ext cx="3857652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/>
          <a:lstStyle/>
          <a:p>
            <a:pPr algn="ctr"/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Дадаа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Дамир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194" name="Picture 2" descr="C:\Users\СанчааДунзаа\Desktop\МЛ ЧУРУКТАРЫ\IMG-256a15cf0c2407da48fa22892a675dac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3714776" cy="504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СанчааДунзаа\Desktop\МЛ ЧУРУКТАРЫ\IMG-dba43efe5af8286209f751290275fc35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285860"/>
            <a:ext cx="4214842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pPr algn="ctr"/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Лаажап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Субудай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218" name="Picture 2" descr="C:\Users\СанчааДунзаа\Desktop\МЛ ЧУРУКТАРЫ\Screenshot_20210106-103427_Vib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8151" b="21811"/>
          <a:stretch>
            <a:fillRect/>
          </a:stretch>
        </p:blipFill>
        <p:spPr bwMode="auto">
          <a:xfrm>
            <a:off x="142844" y="1285860"/>
            <a:ext cx="2357454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СанчааДунзаа\Desktop\МЛ ЧУРУКТАРЫ\Screenshot_20210106-103440_Viber.jpg"/>
          <p:cNvPicPr>
            <a:picLocks noChangeAspect="1" noChangeArrowheads="1"/>
          </p:cNvPicPr>
          <p:nvPr/>
        </p:nvPicPr>
        <p:blipFill>
          <a:blip r:embed="rId3"/>
          <a:srcRect t="19048" b="20634"/>
          <a:stretch>
            <a:fillRect/>
          </a:stretch>
        </p:blipFill>
        <p:spPr bwMode="auto">
          <a:xfrm>
            <a:off x="2500298" y="1357298"/>
            <a:ext cx="2648677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286380" y="2285992"/>
            <a:ext cx="371477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Каникулы! Зима, мороз, снежки,</a:t>
            </a:r>
            <a:endParaRPr kumimoji="0" lang="ru-RU" sz="10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санках с горки - прямо в кучу снега.</a:t>
            </a:r>
            <a:endParaRPr kumimoji="0" lang="ru-RU" sz="10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свежей белой корочке шажки</a:t>
            </a:r>
            <a:endParaRPr kumimoji="0" lang="ru-RU" sz="10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Рисуют карту детского побега,</a:t>
            </a:r>
            <a:endParaRPr kumimoji="0" lang="ru-RU" sz="24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анчааДунзаа\Desktop\МЛ ЧУРУКТАРЫ\Screenshot_20210106-103445_Vib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8036" b="21414"/>
          <a:stretch>
            <a:fillRect/>
          </a:stretch>
        </p:blipFill>
        <p:spPr bwMode="auto">
          <a:xfrm>
            <a:off x="428596" y="857232"/>
            <a:ext cx="2559294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СанчааДунзаа\Desktop\МЛ ЧУРУКТАРЫ\Screenshot_20210106-103506_Viber.jpg"/>
          <p:cNvPicPr>
            <a:picLocks noChangeAspect="1" noChangeArrowheads="1"/>
          </p:cNvPicPr>
          <p:nvPr/>
        </p:nvPicPr>
        <p:blipFill>
          <a:blip r:embed="rId3"/>
          <a:srcRect t="16484" b="19230"/>
          <a:stretch>
            <a:fillRect/>
          </a:stretch>
        </p:blipFill>
        <p:spPr bwMode="auto">
          <a:xfrm>
            <a:off x="3143240" y="857232"/>
            <a:ext cx="2500330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СанчааДунзаа\Desktop\МЛ ЧУРУКТАРЫ\Screenshot_20210106-103516_Viber.jpg"/>
          <p:cNvPicPr>
            <a:picLocks noChangeAspect="1" noChangeArrowheads="1"/>
          </p:cNvPicPr>
          <p:nvPr/>
        </p:nvPicPr>
        <p:blipFill>
          <a:blip r:embed="rId4"/>
          <a:srcRect t="19098" b="20424"/>
          <a:stretch>
            <a:fillRect/>
          </a:stretch>
        </p:blipFill>
        <p:spPr bwMode="auto">
          <a:xfrm>
            <a:off x="5857884" y="857232"/>
            <a:ext cx="2643206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СанчааДунзаа\Desktop\МЛ ЧУРУКТАРЫ\Screenshot_20210106-103520_Viber.jpg"/>
          <p:cNvPicPr>
            <a:picLocks noChangeAspect="1" noChangeArrowheads="1"/>
          </p:cNvPicPr>
          <p:nvPr/>
        </p:nvPicPr>
        <p:blipFill>
          <a:blip r:embed="rId2"/>
          <a:srcRect t="27131" b="29042"/>
          <a:stretch>
            <a:fillRect/>
          </a:stretch>
        </p:blipFill>
        <p:spPr bwMode="auto">
          <a:xfrm>
            <a:off x="571472" y="642918"/>
            <a:ext cx="2500330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18021" b="20031"/>
          <a:stretch>
            <a:fillRect/>
          </a:stretch>
        </p:blipFill>
        <p:spPr bwMode="auto">
          <a:xfrm>
            <a:off x="3286116" y="642918"/>
            <a:ext cx="257176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СанчааДунзаа\Desktop\МЛ ЧУРУКТАРЫ\Screenshot_20210106-103436_Viber.jpg"/>
          <p:cNvPicPr>
            <a:picLocks noChangeAspect="1" noChangeArrowheads="1"/>
          </p:cNvPicPr>
          <p:nvPr/>
        </p:nvPicPr>
        <p:blipFill>
          <a:blip r:embed="rId4"/>
          <a:srcRect t="19231" b="20512"/>
          <a:stretch>
            <a:fillRect/>
          </a:stretch>
        </p:blipFill>
        <p:spPr bwMode="auto">
          <a:xfrm>
            <a:off x="5929322" y="642918"/>
            <a:ext cx="2643206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СанчааДунзаа\Desktop\МЛ ЧУРУКТАРЫ\330311619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250173" y="-1250173"/>
            <a:ext cx="6858000" cy="935834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8662" y="928670"/>
            <a:ext cx="6715172" cy="49552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Цель каникул:</a:t>
            </a:r>
          </a:p>
          <a:p>
            <a:pPr>
              <a:buFontTx/>
              <a:buChar char="-"/>
            </a:pPr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рганизовать продуманный активный отдых детей;</a:t>
            </a:r>
          </a:p>
          <a:p>
            <a:endParaRPr lang="ru-RU" sz="2800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психологическую и умственную нагрузку на детский организм;</a:t>
            </a:r>
          </a:p>
          <a:p>
            <a:endParaRPr lang="ru-RU" sz="2800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пособствовать развитию творческой инициативы детей и родителей.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pPr algn="ctr"/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Адыя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Сугдер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C:\Users\СанчааДунзаа\Desktop\МЛ ЧУРУКТАРЫ\IMG-929b1c8f16f7861aa9bdd6aac476b91e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4000528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СанчааДунзаа\Desktop\МЛ ЧУРУКТАРЫ\IMG-afbed32a43342f5520358f5e5346835a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357298"/>
            <a:ext cx="4071966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СанчааДунзаа\Desktop\МЛ ЧУРУКТАРЫ\IMG-27110078f70f4c47f34bbb55737e4aff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3286148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4071934" y="1785926"/>
            <a:ext cx="46434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в доме поселилась ёлочка -</a:t>
            </a:r>
            <a:endParaRPr kumimoji="0" lang="ru-RU" sz="11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лесу такую не найдёшь.</a:t>
            </a:r>
            <a:endParaRPr kumimoji="0" lang="ru-RU" sz="11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Там на зелёненьких иголочках</a:t>
            </a:r>
            <a:endParaRPr kumimoji="0" lang="ru-RU" sz="11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Игрушки, мишура и дождь.</a:t>
            </a:r>
            <a:endParaRPr kumimoji="0" lang="ru-RU" sz="32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/>
          <a:lstStyle/>
          <a:p>
            <a:pPr algn="ctr"/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Сандып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Аделина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C:\Users\СанчааДунзаа\Desktop\МЛ ЧУРУКТАРЫ\IMG-0179fb585fa5bd4b4c5420933ede268a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3643337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СанчааДунзаа\Desktop\МЛ ЧУРУКТАРЫ\IMG-bcf3ba4cbd4638f90c2c04a8a7529eab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00174"/>
            <a:ext cx="3714776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СанчааДунзаа\Desktop\МЛ ЧУРУКТАРЫ\20201228_171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3500462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14810" y="2143116"/>
            <a:ext cx="45005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Дети водят хоровод, 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Хлопают в ладоши. 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Здравствуй, здравствуй,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Новый год, 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 такой хороший!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СанчааДунзаа\Desktop\МЛ ЧУРУКТАРЫ\330311619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1214422"/>
            <a:ext cx="73581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Огромное спасибо всем 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родителям за 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прекрасные </a:t>
            </a:r>
            <a:r>
              <a:rPr lang="ru-RU" sz="4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фотоотчёты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 зимних 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каникулах.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СанчааДунзаа\Desktop\МЛ ЧУРУКТАРЫ\330311619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1142984"/>
            <a:ext cx="84296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новым годом, с новым годом!</a:t>
            </a:r>
          </a:p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 побольше озорных.</a:t>
            </a:r>
          </a:p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Горки, санки и неделю</a:t>
            </a:r>
          </a:p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Новогодних выходных!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СанчааДунзаа\Desktop\МЛ ЧУРУКТАРЫ\330311619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00034" y="1428736"/>
            <a:ext cx="828680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Вот</a:t>
            </a:r>
            <a:r>
              <a:rPr kumimoji="0" lang="ru-RU" sz="3200" b="1" i="0" u="none" strike="noStrike" normalizeH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отшумели самые любимые всеми новогодние праздники.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Наступили зимние каникулы - самая веселая, самая чудесная, самая счастливая пора! </a:t>
            </a:r>
            <a:endParaRPr kumimoji="0" lang="ru-RU" sz="32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pPr algn="ctr"/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Идам </a:t>
            </a:r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Дияна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C:\Users\СанчааДунзаа\Desktop\МЛ ЧУРУКТАРЫ\IMG-7e8d7eeb20263ba3022242ecaa92e683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9549" y="1355646"/>
            <a:ext cx="4039575" cy="4573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СанчааДунзаа\Desktop\МЛ ЧУРУКТАРЫ\IMG-6520984a9697bb90e6d132f682090e0a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357298"/>
            <a:ext cx="385765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СанчааДунзаа\Desktop\МЛ ЧУРУКТАРЫ\20201228_170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378621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857224" y="285728"/>
            <a:ext cx="5286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7752" y="1928802"/>
            <a:ext cx="40719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/>
              </a:rPr>
              <a:t>Ах, спасибо, Дед Мороз,</a:t>
            </a:r>
            <a:br>
              <a:rPr lang="ru-RU" sz="2800" b="1" dirty="0" smtClean="0">
                <a:solidFill>
                  <a:srgbClr val="C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/>
              </a:rPr>
              <a:t>За твои подарки,</a:t>
            </a:r>
            <a:br>
              <a:rPr lang="ru-RU" sz="2800" b="1" dirty="0" smtClean="0">
                <a:solidFill>
                  <a:srgbClr val="C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/>
              </a:rPr>
              <a:t>Расцелуем мы тебя,</a:t>
            </a:r>
            <a:br>
              <a:rPr lang="ru-RU" sz="2800" b="1" dirty="0" smtClean="0">
                <a:solidFill>
                  <a:srgbClr val="C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/>
              </a:rPr>
              <a:t>Будет тебе жарко!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анчааДунзаа\Desktop\МЛ ЧУРУКТАРЫ\IMG-5842f6a0b27266ff75488dfa248f16bb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271464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СанчааДунзаа\Desktop\МЛ ЧУРУКТАРЫ\IMG-c15cec3d063b9a117d5969516aef02fb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500042"/>
            <a:ext cx="2643206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СанчааДунзаа\Desktop\МЛ ЧУРУКТАРЫ\IMG-059023246514837f59c83f6b4ea841e4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500042"/>
            <a:ext cx="2786082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/>
          <a:lstStyle/>
          <a:p>
            <a:pPr algn="ctr"/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Чажытмаа</a:t>
            </a: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Эрдим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1" name="Picture 3" descr="C:\Users\СанчааДунзаа\Desktop\МЛ ЧУРУКТАРЫ\IMG-8ca82c6ea614bf8eda71678047006e92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3655219" cy="4516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СанчааДунзаа\Desktop\МЛ ЧУРУКТАРЫ\IMG-c7930c56207695390f97d57f93234de9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500174"/>
            <a:ext cx="3679017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СанчааДунзаа\Desktop\МЛ ЧУРУКТАРЫ\20201228_170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3714776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86314" y="1714488"/>
            <a:ext cx="4143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нам приехала зима,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Снегурочка сама!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Всех ребят сегодня ждет,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Добрый праздник Новый год!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260</Words>
  <PresentationFormat>Экран (4:3)</PresentationFormat>
  <Paragraphs>50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Идам Дияна</vt:lpstr>
      <vt:lpstr>Слайд 6</vt:lpstr>
      <vt:lpstr>Слайд 7</vt:lpstr>
      <vt:lpstr>Чажытмаа Эрдим</vt:lpstr>
      <vt:lpstr>Слайд 9</vt:lpstr>
      <vt:lpstr>Сандып Эне-Сай</vt:lpstr>
      <vt:lpstr>Калдан Дарина</vt:lpstr>
      <vt:lpstr>Слайд 12</vt:lpstr>
      <vt:lpstr>Норбу Алдар</vt:lpstr>
      <vt:lpstr>Слайд 14</vt:lpstr>
      <vt:lpstr>Дадаа Дарина</vt:lpstr>
      <vt:lpstr>Дадаа Дамир</vt:lpstr>
      <vt:lpstr>Лаажап Субудай</vt:lpstr>
      <vt:lpstr>Слайд 18</vt:lpstr>
      <vt:lpstr>Слайд 19</vt:lpstr>
      <vt:lpstr>Адыя Сугдер </vt:lpstr>
      <vt:lpstr>Слайд 21</vt:lpstr>
      <vt:lpstr>Сандып Аделина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«КАК Я ПРОВЕЛ НОВОГОДНИЕ КАНИКУЛЫ»</dc:title>
  <dc:creator>СанчааДунзаа</dc:creator>
  <cp:lastModifiedBy>СанчааДунзаа</cp:lastModifiedBy>
  <cp:revision>18</cp:revision>
  <dcterms:created xsi:type="dcterms:W3CDTF">2021-01-06T03:37:05Z</dcterms:created>
  <dcterms:modified xsi:type="dcterms:W3CDTF">2021-01-07T07:27:39Z</dcterms:modified>
</cp:coreProperties>
</file>