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9" r:id="rId4"/>
    <p:sldId id="260" r:id="rId5"/>
    <p:sldId id="266" r:id="rId6"/>
    <p:sldId id="267" r:id="rId7"/>
    <p:sldId id="268" r:id="rId8"/>
    <p:sldId id="261" r:id="rId9"/>
    <p:sldId id="262" r:id="rId10"/>
    <p:sldId id="264" r:id="rId11"/>
    <p:sldId id="269" r:id="rId12"/>
    <p:sldId id="270" r:id="rId13"/>
    <p:sldId id="265" r:id="rId14"/>
  </p:sldIdLst>
  <p:sldSz cx="9144000" cy="6858000" type="screen4x3"/>
  <p:notesSz cx="6832600" cy="99631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6" d="100"/>
          <a:sy n="76" d="100"/>
        </p:scale>
        <p:origin x="-120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60794" cy="498158"/>
          </a:xfrm>
          <a:prstGeom prst="rect">
            <a:avLst/>
          </a:prstGeom>
        </p:spPr>
        <p:txBody>
          <a:bodyPr vert="horz" lIns="91220" tIns="45610" rIns="91220" bIns="45610" rtlCol="0"/>
          <a:lstStyle>
            <a:lvl1pPr algn="l">
              <a:defRPr sz="1200"/>
            </a:lvl1pPr>
          </a:lstStyle>
          <a:p>
            <a:endParaRPr lang="ru-RU"/>
          </a:p>
        </p:txBody>
      </p:sp>
      <p:sp>
        <p:nvSpPr>
          <p:cNvPr id="3" name="Дата 2"/>
          <p:cNvSpPr>
            <a:spLocks noGrp="1"/>
          </p:cNvSpPr>
          <p:nvPr>
            <p:ph type="dt" idx="1"/>
          </p:nvPr>
        </p:nvSpPr>
        <p:spPr>
          <a:xfrm>
            <a:off x="3870226" y="0"/>
            <a:ext cx="2960794" cy="498158"/>
          </a:xfrm>
          <a:prstGeom prst="rect">
            <a:avLst/>
          </a:prstGeom>
        </p:spPr>
        <p:txBody>
          <a:bodyPr vert="horz" lIns="91220" tIns="45610" rIns="91220" bIns="45610" rtlCol="0"/>
          <a:lstStyle>
            <a:lvl1pPr algn="r">
              <a:defRPr sz="1200"/>
            </a:lvl1pPr>
          </a:lstStyle>
          <a:p>
            <a:fld id="{076BF868-AAEE-4FEE-9513-C905732E8547}" type="datetimeFigureOut">
              <a:rPr lang="ru-RU" smtClean="0"/>
              <a:pPr/>
              <a:t>13.05.2021</a:t>
            </a:fld>
            <a:endParaRPr lang="ru-RU"/>
          </a:p>
        </p:txBody>
      </p:sp>
      <p:sp>
        <p:nvSpPr>
          <p:cNvPr id="4" name="Образ слайда 3"/>
          <p:cNvSpPr>
            <a:spLocks noGrp="1" noRot="1" noChangeAspect="1"/>
          </p:cNvSpPr>
          <p:nvPr>
            <p:ph type="sldImg" idx="2"/>
          </p:nvPr>
        </p:nvSpPr>
        <p:spPr>
          <a:xfrm>
            <a:off x="925513" y="747713"/>
            <a:ext cx="4981575" cy="3736975"/>
          </a:xfrm>
          <a:prstGeom prst="rect">
            <a:avLst/>
          </a:prstGeom>
          <a:noFill/>
          <a:ln w="12700">
            <a:solidFill>
              <a:prstClr val="black"/>
            </a:solidFill>
          </a:ln>
        </p:spPr>
        <p:txBody>
          <a:bodyPr vert="horz" lIns="91220" tIns="45610" rIns="91220" bIns="45610" rtlCol="0" anchor="ctr"/>
          <a:lstStyle/>
          <a:p>
            <a:endParaRPr lang="ru-RU"/>
          </a:p>
        </p:txBody>
      </p:sp>
      <p:sp>
        <p:nvSpPr>
          <p:cNvPr id="5" name="Заметки 4"/>
          <p:cNvSpPr>
            <a:spLocks noGrp="1"/>
          </p:cNvSpPr>
          <p:nvPr>
            <p:ph type="body" sz="quarter" idx="3"/>
          </p:nvPr>
        </p:nvSpPr>
        <p:spPr>
          <a:xfrm>
            <a:off x="683260" y="4732496"/>
            <a:ext cx="5466080" cy="4483418"/>
          </a:xfrm>
          <a:prstGeom prst="rect">
            <a:avLst/>
          </a:prstGeom>
        </p:spPr>
        <p:txBody>
          <a:bodyPr vert="horz" lIns="91220" tIns="45610" rIns="91220" bIns="4561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63265"/>
            <a:ext cx="2960794" cy="498158"/>
          </a:xfrm>
          <a:prstGeom prst="rect">
            <a:avLst/>
          </a:prstGeom>
        </p:spPr>
        <p:txBody>
          <a:bodyPr vert="horz" lIns="91220" tIns="45610" rIns="91220" bIns="45610" rtlCol="0" anchor="b"/>
          <a:lstStyle>
            <a:lvl1pPr algn="l">
              <a:defRPr sz="1200"/>
            </a:lvl1pPr>
          </a:lstStyle>
          <a:p>
            <a:endParaRPr lang="ru-RU"/>
          </a:p>
        </p:txBody>
      </p:sp>
      <p:sp>
        <p:nvSpPr>
          <p:cNvPr id="7" name="Номер слайда 6"/>
          <p:cNvSpPr>
            <a:spLocks noGrp="1"/>
          </p:cNvSpPr>
          <p:nvPr>
            <p:ph type="sldNum" sz="quarter" idx="5"/>
          </p:nvPr>
        </p:nvSpPr>
        <p:spPr>
          <a:xfrm>
            <a:off x="3870226" y="9463265"/>
            <a:ext cx="2960794" cy="498158"/>
          </a:xfrm>
          <a:prstGeom prst="rect">
            <a:avLst/>
          </a:prstGeom>
        </p:spPr>
        <p:txBody>
          <a:bodyPr vert="horz" lIns="91220" tIns="45610" rIns="91220" bIns="45610" rtlCol="0" anchor="b"/>
          <a:lstStyle>
            <a:lvl1pPr algn="r">
              <a:defRPr sz="1200"/>
            </a:lvl1pPr>
          </a:lstStyle>
          <a:p>
            <a:fld id="{22894C14-3D74-445D-8C6E-811E3359B0A7}" type="slidenum">
              <a:rPr lang="ru-RU" smtClean="0"/>
              <a:pPr/>
              <a:t>‹#›</a:t>
            </a:fld>
            <a:endParaRPr lang="ru-RU"/>
          </a:p>
        </p:txBody>
      </p:sp>
    </p:spTree>
    <p:extLst>
      <p:ext uri="{BB962C8B-B14F-4D97-AF65-F5344CB8AC3E}">
        <p14:creationId xmlns:p14="http://schemas.microsoft.com/office/powerpoint/2010/main" xmlns="" val="2861183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13.05.2021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13.05.2021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13.05.2021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13.05.2021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13.05.2021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13.05.2021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229600" cy="846158"/>
          </a:xfrm>
        </p:spPr>
        <p:txBody>
          <a:bodyPr>
            <a:normAutofit fontScale="90000"/>
          </a:bodyPr>
          <a:lstStyle/>
          <a:p>
            <a:r>
              <a:rPr lang="ru-RU" b="1" i="1" dirty="0" smtClean="0">
                <a:solidFill>
                  <a:srgbClr val="FF0000"/>
                </a:solidFill>
              </a:rPr>
              <a:t/>
            </a:r>
            <a:br>
              <a:rPr lang="ru-RU" b="1" i="1" dirty="0" smtClean="0">
                <a:solidFill>
                  <a:srgbClr val="FF0000"/>
                </a:solidFill>
              </a:rPr>
            </a:br>
            <a:r>
              <a:rPr lang="ru-RU" b="1" dirty="0" err="1" smtClean="0">
                <a:solidFill>
                  <a:srgbClr val="FF0000"/>
                </a:solidFill>
                <a:latin typeface="Times New Roman" pitchFamily="18" charset="0"/>
                <a:cs typeface="Times New Roman" pitchFamily="18" charset="0"/>
              </a:rPr>
              <a:t>Улустуң</a:t>
            </a:r>
            <a:r>
              <a:rPr lang="ru-RU" b="1" dirty="0" smtClean="0">
                <a:solidFill>
                  <a:srgbClr val="FF0000"/>
                </a:solidFill>
                <a:latin typeface="Times New Roman" pitchFamily="18" charset="0"/>
                <a:cs typeface="Times New Roman" pitchFamily="18" charset="0"/>
              </a:rPr>
              <a:t> </a:t>
            </a:r>
            <a:r>
              <a:rPr lang="ru-RU" b="1" dirty="0" err="1" smtClean="0">
                <a:solidFill>
                  <a:srgbClr val="FF0000"/>
                </a:solidFill>
                <a:latin typeface="Times New Roman" pitchFamily="18" charset="0"/>
                <a:cs typeface="Times New Roman" pitchFamily="18" charset="0"/>
              </a:rPr>
              <a:t>аас</a:t>
            </a:r>
            <a:r>
              <a:rPr lang="ru-RU" b="1" dirty="0" smtClean="0">
                <a:solidFill>
                  <a:srgbClr val="FF0000"/>
                </a:solidFill>
                <a:latin typeface="Times New Roman" pitchFamily="18" charset="0"/>
                <a:cs typeface="Times New Roman" pitchFamily="18" charset="0"/>
              </a:rPr>
              <a:t> </a:t>
            </a:r>
            <a:r>
              <a:rPr lang="ru-RU" b="1" dirty="0" err="1" smtClean="0">
                <a:solidFill>
                  <a:srgbClr val="FF0000"/>
                </a:solidFill>
                <a:latin typeface="Times New Roman" pitchFamily="18" charset="0"/>
                <a:cs typeface="Times New Roman" pitchFamily="18" charset="0"/>
              </a:rPr>
              <a:t>чогаалы</a:t>
            </a:r>
            <a:r>
              <a:rPr lang="ru-RU" b="1" dirty="0" smtClean="0">
                <a:solidFill>
                  <a:srgbClr val="FF0000"/>
                </a:solidFill>
                <a:latin typeface="Times New Roman" pitchFamily="18" charset="0"/>
                <a:cs typeface="Times New Roman" pitchFamily="18" charset="0"/>
              </a:rPr>
              <a:t/>
            </a:r>
            <a:br>
              <a:rPr lang="ru-RU" b="1" dirty="0" smtClean="0">
                <a:solidFill>
                  <a:srgbClr val="FF0000"/>
                </a:solidFill>
                <a:latin typeface="Times New Roman" pitchFamily="18" charset="0"/>
                <a:cs typeface="Times New Roman" pitchFamily="18" charset="0"/>
              </a:rPr>
            </a:br>
            <a:r>
              <a:rPr lang="ru-RU" b="1" dirty="0" smtClean="0">
                <a:solidFill>
                  <a:srgbClr val="FF0000"/>
                </a:solidFill>
                <a:latin typeface="Times New Roman" pitchFamily="18" charset="0"/>
                <a:cs typeface="Times New Roman" pitchFamily="18" charset="0"/>
              </a:rPr>
              <a:t> </a:t>
            </a:r>
            <a:r>
              <a:rPr lang="ru-RU" b="1" dirty="0" err="1" smtClean="0">
                <a:solidFill>
                  <a:srgbClr val="FF0000"/>
                </a:solidFill>
                <a:latin typeface="Times New Roman" pitchFamily="18" charset="0"/>
                <a:cs typeface="Times New Roman" pitchFamily="18" charset="0"/>
              </a:rPr>
              <a:t>Өпей</a:t>
            </a:r>
            <a:r>
              <a:rPr lang="ru-RU" b="1" dirty="0" smtClean="0">
                <a:solidFill>
                  <a:srgbClr val="FF0000"/>
                </a:solidFill>
                <a:latin typeface="Times New Roman" pitchFamily="18" charset="0"/>
                <a:cs typeface="Times New Roman" pitchFamily="18" charset="0"/>
              </a:rPr>
              <a:t> </a:t>
            </a:r>
            <a:r>
              <a:rPr lang="ru-RU" b="1" dirty="0" err="1" smtClean="0">
                <a:solidFill>
                  <a:srgbClr val="FF0000"/>
                </a:solidFill>
                <a:latin typeface="Times New Roman" pitchFamily="18" charset="0"/>
                <a:cs typeface="Times New Roman" pitchFamily="18" charset="0"/>
              </a:rPr>
              <a:t>ыры</a:t>
            </a:r>
            <a:r>
              <a:rPr lang="ru-RU" b="1" dirty="0" smtClean="0">
                <a:solidFill>
                  <a:srgbClr val="FF0000"/>
                </a:solidFill>
                <a:latin typeface="Times New Roman" pitchFamily="18" charset="0"/>
                <a:cs typeface="Times New Roman" pitchFamily="18" charset="0"/>
              </a:rPr>
              <a:t/>
            </a:r>
            <a:br>
              <a:rPr lang="ru-RU" b="1" dirty="0" smtClean="0">
                <a:solidFill>
                  <a:srgbClr val="FF0000"/>
                </a:solidFill>
                <a:latin typeface="Times New Roman" pitchFamily="18" charset="0"/>
                <a:cs typeface="Times New Roman" pitchFamily="18" charset="0"/>
              </a:rPr>
            </a:br>
            <a:r>
              <a:rPr lang="ru-RU" dirty="0" smtClean="0"/>
              <a:t/>
            </a:r>
            <a:br>
              <a:rPr lang="ru-RU" dirty="0" smtClean="0"/>
            </a:br>
            <a:endParaRPr lang="ru-RU" dirty="0">
              <a:latin typeface="Georgia" pitchFamily="18" charset="0"/>
            </a:endParaRPr>
          </a:p>
        </p:txBody>
      </p:sp>
      <p:pic>
        <p:nvPicPr>
          <p:cNvPr id="1026" name="Picture 2" descr="C:\Users\pro100\Desktop\image134260691.jpg"/>
          <p:cNvPicPr>
            <a:picLocks noChangeAspect="1" noChangeArrowheads="1"/>
          </p:cNvPicPr>
          <p:nvPr/>
        </p:nvPicPr>
        <p:blipFill>
          <a:blip r:embed="rId3"/>
          <a:srcRect/>
          <a:stretch>
            <a:fillRect/>
          </a:stretch>
        </p:blipFill>
        <p:spPr bwMode="auto">
          <a:xfrm>
            <a:off x="2385356" y="1357298"/>
            <a:ext cx="4490900" cy="4159934"/>
          </a:xfrm>
          <a:prstGeom prst="rect">
            <a:avLst/>
          </a:prstGeom>
          <a:noFill/>
        </p:spPr>
      </p:pic>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6215106"/>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ru-RU" sz="2400" dirty="0" err="1" smtClean="0">
                <a:solidFill>
                  <a:srgbClr val="0070C0"/>
                </a:solidFill>
                <a:latin typeface="Times New Roman" pitchFamily="18" charset="0"/>
                <a:cs typeface="Times New Roman" pitchFamily="18" charset="0"/>
              </a:rPr>
              <a:t>Шулук</a:t>
            </a:r>
            <a:r>
              <a:rPr lang="ru-RU" sz="2400" dirty="0" smtClean="0">
                <a:solidFill>
                  <a:srgbClr val="0070C0"/>
                </a:solidFill>
                <a:latin typeface="Times New Roman" pitchFamily="18" charset="0"/>
                <a:cs typeface="Times New Roman" pitchFamily="18" charset="0"/>
              </a:rPr>
              <a:t> </a:t>
            </a:r>
            <a:r>
              <a:rPr lang="ru-RU" sz="2400" dirty="0" err="1" smtClean="0">
                <a:solidFill>
                  <a:srgbClr val="0070C0"/>
                </a:solidFill>
                <a:latin typeface="Times New Roman" pitchFamily="18" charset="0"/>
                <a:cs typeface="Times New Roman" pitchFamily="18" charset="0"/>
              </a:rPr>
              <a:t>Деспил-оол</a:t>
            </a:r>
            <a:r>
              <a:rPr lang="ru-RU" sz="2400" dirty="0" smtClean="0">
                <a:solidFill>
                  <a:srgbClr val="0070C0"/>
                </a:solidFill>
                <a:latin typeface="Times New Roman" pitchFamily="18" charset="0"/>
                <a:cs typeface="Times New Roman" pitchFamily="18" charset="0"/>
              </a:rPr>
              <a:t> </a:t>
            </a:r>
            <a:r>
              <a:rPr lang="ru-RU" sz="2400" dirty="0" err="1" smtClean="0">
                <a:solidFill>
                  <a:srgbClr val="0070C0"/>
                </a:solidFill>
                <a:latin typeface="Times New Roman" pitchFamily="18" charset="0"/>
                <a:cs typeface="Times New Roman" pitchFamily="18" charset="0"/>
              </a:rPr>
              <a:t>Санчынын</a:t>
            </a:r>
            <a:r>
              <a:rPr lang="ru-RU" sz="2400" dirty="0" smtClean="0">
                <a:solidFill>
                  <a:srgbClr val="0070C0"/>
                </a:solidFill>
                <a:latin typeface="Times New Roman" pitchFamily="18" charset="0"/>
                <a:cs typeface="Times New Roman" pitchFamily="18" charset="0"/>
              </a:rPr>
              <a:t> «Тыва </a:t>
            </a:r>
            <a:r>
              <a:rPr lang="ru-RU" sz="2400" dirty="0" err="1" smtClean="0">
                <a:solidFill>
                  <a:srgbClr val="0070C0"/>
                </a:solidFill>
                <a:latin typeface="Times New Roman" pitchFamily="18" charset="0"/>
                <a:cs typeface="Times New Roman" pitchFamily="18" charset="0"/>
              </a:rPr>
              <a:t>кавай</a:t>
            </a:r>
            <a:r>
              <a:rPr lang="ru-RU" sz="2400" dirty="0" smtClean="0">
                <a:solidFill>
                  <a:srgbClr val="0070C0"/>
                </a:solidFill>
                <a:latin typeface="Times New Roman" pitchFamily="18" charset="0"/>
                <a:cs typeface="Times New Roman" pitchFamily="18" charset="0"/>
              </a:rPr>
              <a:t>, опей </a:t>
            </a:r>
            <a:r>
              <a:rPr lang="ru-RU" sz="2400" dirty="0" err="1" smtClean="0">
                <a:solidFill>
                  <a:srgbClr val="0070C0"/>
                </a:solidFill>
                <a:latin typeface="Times New Roman" pitchFamily="18" charset="0"/>
                <a:cs typeface="Times New Roman" pitchFamily="18" charset="0"/>
              </a:rPr>
              <a:t>ыры</a:t>
            </a:r>
            <a:r>
              <a:rPr lang="ru-RU" sz="2400" dirty="0" smtClean="0">
                <a:solidFill>
                  <a:srgbClr val="0070C0"/>
                </a:solidFill>
                <a:latin typeface="Times New Roman" pitchFamily="18" charset="0"/>
                <a:cs typeface="Times New Roman" pitchFamily="18" charset="0"/>
              </a:rPr>
              <a:t>, </a:t>
            </a:r>
            <a:r>
              <a:rPr lang="ru-RU" sz="2400" dirty="0" err="1" smtClean="0">
                <a:solidFill>
                  <a:srgbClr val="0070C0"/>
                </a:solidFill>
                <a:latin typeface="Times New Roman" pitchFamily="18" charset="0"/>
                <a:cs typeface="Times New Roman" pitchFamily="18" charset="0"/>
              </a:rPr>
              <a:t>тыва</a:t>
            </a:r>
            <a:r>
              <a:rPr lang="ru-RU" sz="2400" dirty="0" smtClean="0">
                <a:solidFill>
                  <a:srgbClr val="0070C0"/>
                </a:solidFill>
                <a:latin typeface="Times New Roman" pitchFamily="18" charset="0"/>
                <a:cs typeface="Times New Roman" pitchFamily="18" charset="0"/>
              </a:rPr>
              <a:t> </a:t>
            </a:r>
            <a:r>
              <a:rPr lang="ru-RU" sz="2400" dirty="0" err="1" smtClean="0">
                <a:solidFill>
                  <a:srgbClr val="0070C0"/>
                </a:solidFill>
                <a:latin typeface="Times New Roman" pitchFamily="18" charset="0"/>
                <a:cs typeface="Times New Roman" pitchFamily="18" charset="0"/>
              </a:rPr>
              <a:t>ава</a:t>
            </a:r>
            <a:r>
              <a:rPr lang="ru-RU" sz="2400" dirty="0" smtClean="0">
                <a:solidFill>
                  <a:srgbClr val="0070C0"/>
                </a:solidFill>
                <a:latin typeface="Times New Roman" pitchFamily="18" charset="0"/>
                <a:cs typeface="Times New Roman" pitchFamily="18" charset="0"/>
              </a:rPr>
              <a:t>»</a:t>
            </a:r>
            <a:r>
              <a:rPr lang="ru-RU" sz="2400" dirty="0" smtClean="0">
                <a:solidFill>
                  <a:srgbClr val="FF0000"/>
                </a:solidFill>
                <a:latin typeface="Times New Roman" pitchFamily="18" charset="0"/>
                <a:cs typeface="Times New Roman" pitchFamily="18" charset="0"/>
              </a:rPr>
              <a:t/>
            </a:r>
            <a:br>
              <a:rPr lang="ru-RU" sz="2400" dirty="0" smtClean="0">
                <a:solidFill>
                  <a:srgbClr val="FF0000"/>
                </a:solidFill>
                <a:latin typeface="Times New Roman" pitchFamily="18" charset="0"/>
                <a:cs typeface="Times New Roman" pitchFamily="18" charset="0"/>
              </a:rPr>
            </a:br>
            <a:r>
              <a:rPr lang="ru-RU" sz="2400" dirty="0" smtClean="0">
                <a:solidFill>
                  <a:srgbClr val="FF0000"/>
                </a:solidFill>
                <a:latin typeface="Times New Roman" pitchFamily="18" charset="0"/>
                <a:cs typeface="Times New Roman" pitchFamily="18" charset="0"/>
              </a:rPr>
              <a:t>Тайга </a:t>
            </a:r>
            <a:r>
              <a:rPr lang="ru-RU" sz="2400" dirty="0" err="1" smtClean="0">
                <a:solidFill>
                  <a:srgbClr val="FF0000"/>
                </a:solidFill>
                <a:latin typeface="Times New Roman" pitchFamily="18" charset="0"/>
                <a:cs typeface="Times New Roman" pitchFamily="18" charset="0"/>
              </a:rPr>
              <a:t>чернин</a:t>
            </a:r>
            <a:r>
              <a:rPr lang="ru-RU" sz="2400" dirty="0" smtClean="0">
                <a:solidFill>
                  <a:srgbClr val="FF0000"/>
                </a:solidFill>
                <a:latin typeface="Times New Roman" pitchFamily="18" charset="0"/>
                <a:cs typeface="Times New Roman" pitchFamily="18" charset="0"/>
              </a:rPr>
              <a:t> п</a:t>
            </a:r>
            <a:r>
              <a:rPr lang="en-US" sz="2400" dirty="0" smtClean="0">
                <a:solidFill>
                  <a:srgbClr val="FF0000"/>
                </a:solidFill>
                <a:latin typeface="Times New Roman" pitchFamily="18" charset="0"/>
                <a:cs typeface="Times New Roman" pitchFamily="18" charset="0"/>
              </a:rPr>
              <a:t>ɵ</a:t>
            </a:r>
            <a:r>
              <a:rPr lang="ru-RU" sz="2400" dirty="0" err="1" smtClean="0">
                <a:solidFill>
                  <a:srgbClr val="FF0000"/>
                </a:solidFill>
                <a:latin typeface="Times New Roman" pitchFamily="18" charset="0"/>
                <a:cs typeface="Times New Roman" pitchFamily="18" charset="0"/>
              </a:rPr>
              <a:t>жүмейден</a:t>
            </a:r>
            <a:r>
              <a:rPr lang="ru-RU" sz="2400" dirty="0" smtClean="0">
                <a:solidFill>
                  <a:srgbClr val="FF0000"/>
                </a:solidFill>
                <a:latin typeface="Times New Roman" pitchFamily="18" charset="0"/>
                <a:cs typeface="Times New Roman" pitchFamily="18" charset="0"/>
              </a:rPr>
              <a:t/>
            </a:r>
            <a:br>
              <a:rPr lang="ru-RU" sz="2400" dirty="0" smtClean="0">
                <a:solidFill>
                  <a:srgbClr val="FF0000"/>
                </a:solidFill>
                <a:latin typeface="Times New Roman" pitchFamily="18" charset="0"/>
                <a:cs typeface="Times New Roman" pitchFamily="18" charset="0"/>
              </a:rPr>
            </a:br>
            <a:r>
              <a:rPr lang="ru-RU" sz="2400" dirty="0" err="1" smtClean="0">
                <a:solidFill>
                  <a:srgbClr val="FF0000"/>
                </a:solidFill>
                <a:latin typeface="Times New Roman" pitchFamily="18" charset="0"/>
                <a:cs typeface="Times New Roman" pitchFamily="18" charset="0"/>
              </a:rPr>
              <a:t>Таарыштыр</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эттеп</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чазаан</a:t>
            </a:r>
            <a:r>
              <a:rPr lang="ru-RU" sz="2400" dirty="0" smtClean="0">
                <a:solidFill>
                  <a:srgbClr val="FF0000"/>
                </a:solidFill>
                <a:latin typeface="Times New Roman" pitchFamily="18" charset="0"/>
                <a:cs typeface="Times New Roman" pitchFamily="18" charset="0"/>
              </a:rPr>
              <a:t/>
            </a:r>
            <a:br>
              <a:rPr lang="ru-RU" sz="2400" dirty="0" smtClean="0">
                <a:solidFill>
                  <a:srgbClr val="FF0000"/>
                </a:solidFill>
                <a:latin typeface="Times New Roman" pitchFamily="18" charset="0"/>
                <a:cs typeface="Times New Roman" pitchFamily="18" charset="0"/>
              </a:rPr>
            </a:br>
            <a:r>
              <a:rPr lang="ru-RU" sz="2400" dirty="0" smtClean="0">
                <a:solidFill>
                  <a:srgbClr val="FF0000"/>
                </a:solidFill>
                <a:latin typeface="Times New Roman" pitchFamily="18" charset="0"/>
                <a:cs typeface="Times New Roman" pitchFamily="18" charset="0"/>
              </a:rPr>
              <a:t>Тыва </a:t>
            </a:r>
            <a:r>
              <a:rPr lang="ru-RU" sz="2400" dirty="0" err="1" smtClean="0">
                <a:solidFill>
                  <a:srgbClr val="FF0000"/>
                </a:solidFill>
                <a:latin typeface="Times New Roman" pitchFamily="18" charset="0"/>
                <a:cs typeface="Times New Roman" pitchFamily="18" charset="0"/>
              </a:rPr>
              <a:t>кавай</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сээн-биле</a:t>
            </a:r>
            <a:r>
              <a:rPr lang="ru-RU" sz="2400" dirty="0" smtClean="0">
                <a:solidFill>
                  <a:srgbClr val="FF0000"/>
                </a:solidFill>
                <a:latin typeface="Times New Roman" pitchFamily="18" charset="0"/>
                <a:cs typeface="Times New Roman" pitchFamily="18" charset="0"/>
              </a:rPr>
              <a:t/>
            </a:r>
            <a:br>
              <a:rPr lang="ru-RU" sz="2400" dirty="0" smtClean="0">
                <a:solidFill>
                  <a:srgbClr val="FF0000"/>
                </a:solidFill>
                <a:latin typeface="Times New Roman" pitchFamily="18" charset="0"/>
                <a:cs typeface="Times New Roman" pitchFamily="18" charset="0"/>
              </a:rPr>
            </a:br>
            <a:r>
              <a:rPr lang="ru-RU" sz="2400" dirty="0" err="1" smtClean="0">
                <a:solidFill>
                  <a:srgbClr val="FF0000"/>
                </a:solidFill>
                <a:latin typeface="Times New Roman" pitchFamily="18" charset="0"/>
                <a:cs typeface="Times New Roman" pitchFamily="18" charset="0"/>
              </a:rPr>
              <a:t>Тыным</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ханым</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меңээ тудуш</a:t>
            </a:r>
            <a:r>
              <a:rPr lang="ru-RU" sz="2400" dirty="0" smtClean="0">
                <a:solidFill>
                  <a:srgbClr val="FF0000"/>
                </a:solidFill>
                <a:latin typeface="Times New Roman" pitchFamily="18" charset="0"/>
                <a:cs typeface="Times New Roman" pitchFamily="18" charset="0"/>
              </a:rPr>
              <a:t>.</a:t>
            </a:r>
            <a:br>
              <a:rPr lang="ru-RU" sz="2400" dirty="0" smtClean="0">
                <a:solidFill>
                  <a:srgbClr val="FF0000"/>
                </a:solidFill>
                <a:latin typeface="Times New Roman" pitchFamily="18" charset="0"/>
                <a:cs typeface="Times New Roman" pitchFamily="18" charset="0"/>
              </a:rPr>
            </a:br>
            <a:r>
              <a:rPr lang="ru-RU" sz="2400" dirty="0" smtClean="0">
                <a:solidFill>
                  <a:srgbClr val="FF0000"/>
                </a:solidFill>
                <a:latin typeface="Times New Roman" pitchFamily="18" charset="0"/>
                <a:cs typeface="Times New Roman" pitchFamily="18" charset="0"/>
              </a:rPr>
              <a:t/>
            </a:r>
            <a:br>
              <a:rPr lang="ru-RU" sz="2400" dirty="0" smtClean="0">
                <a:solidFill>
                  <a:srgbClr val="FF0000"/>
                </a:solidFill>
                <a:latin typeface="Times New Roman" pitchFamily="18" charset="0"/>
                <a:cs typeface="Times New Roman" pitchFamily="18" charset="0"/>
              </a:rPr>
            </a:br>
            <a:r>
              <a:rPr lang="ru-RU" sz="2400" dirty="0" err="1" smtClean="0">
                <a:solidFill>
                  <a:srgbClr val="FF0000"/>
                </a:solidFill>
                <a:latin typeface="Times New Roman" pitchFamily="18" charset="0"/>
                <a:cs typeface="Times New Roman" pitchFamily="18" charset="0"/>
              </a:rPr>
              <a:t>Кежээлерде</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ыглаган</a:t>
            </a:r>
            <a:r>
              <a:rPr lang="ru-RU" sz="2400" dirty="0" smtClean="0">
                <a:solidFill>
                  <a:srgbClr val="FF0000"/>
                </a:solidFill>
                <a:latin typeface="Times New Roman" pitchFamily="18" charset="0"/>
                <a:cs typeface="Times New Roman" pitchFamily="18" charset="0"/>
              </a:rPr>
              <a:t> чаш</a:t>
            </a:r>
            <a:br>
              <a:rPr lang="ru-RU" sz="2400" dirty="0" smtClean="0">
                <a:solidFill>
                  <a:srgbClr val="FF0000"/>
                </a:solidFill>
                <a:latin typeface="Times New Roman" pitchFamily="18" charset="0"/>
                <a:cs typeface="Times New Roman" pitchFamily="18" charset="0"/>
              </a:rPr>
            </a:br>
            <a:r>
              <a:rPr lang="ru-RU" sz="2400" dirty="0" err="1" smtClean="0">
                <a:solidFill>
                  <a:srgbClr val="FF0000"/>
                </a:solidFill>
                <a:latin typeface="Times New Roman" pitchFamily="18" charset="0"/>
                <a:cs typeface="Times New Roman" pitchFamily="18" charset="0"/>
              </a:rPr>
              <a:t>Хензиг</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оглун</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ава</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чайгап</a:t>
            </a:r>
            <a:r>
              <a:rPr lang="ru-RU" sz="2400" dirty="0" smtClean="0">
                <a:solidFill>
                  <a:srgbClr val="FF0000"/>
                </a:solidFill>
                <a:latin typeface="Times New Roman" pitchFamily="18" charset="0"/>
                <a:cs typeface="Times New Roman" pitchFamily="18" charset="0"/>
              </a:rPr>
              <a:t>,</a:t>
            </a:r>
            <a:br>
              <a:rPr lang="ru-RU" sz="2400" dirty="0" smtClean="0">
                <a:solidFill>
                  <a:srgbClr val="FF0000"/>
                </a:solidFill>
                <a:latin typeface="Times New Roman" pitchFamily="18" charset="0"/>
                <a:cs typeface="Times New Roman" pitchFamily="18" charset="0"/>
              </a:rPr>
            </a:br>
            <a:r>
              <a:rPr lang="ru-RU" sz="2400" dirty="0" err="1" smtClean="0">
                <a:solidFill>
                  <a:srgbClr val="FF0000"/>
                </a:solidFill>
                <a:latin typeface="Times New Roman"/>
                <a:cs typeface="Times New Roman"/>
              </a:rPr>
              <a:t>Ө</a:t>
            </a:r>
            <a:r>
              <a:rPr lang="ru-RU" sz="2400" dirty="0" err="1" smtClean="0">
                <a:solidFill>
                  <a:srgbClr val="FF0000"/>
                </a:solidFill>
                <a:latin typeface="Times New Roman" pitchFamily="18" charset="0"/>
                <a:cs typeface="Times New Roman" pitchFamily="18" charset="0"/>
              </a:rPr>
              <a:t>пей ырын</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ырлап</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бээрге</a:t>
            </a:r>
            <a:r>
              <a:rPr lang="ru-RU" sz="2400" dirty="0" smtClean="0">
                <a:solidFill>
                  <a:srgbClr val="FF0000"/>
                </a:solidFill>
                <a:latin typeface="Times New Roman" pitchFamily="18" charset="0"/>
                <a:cs typeface="Times New Roman" pitchFamily="18" charset="0"/>
              </a:rPr>
              <a:t>,</a:t>
            </a:r>
            <a:br>
              <a:rPr lang="ru-RU" sz="2400" dirty="0" smtClean="0">
                <a:solidFill>
                  <a:srgbClr val="FF0000"/>
                </a:solidFill>
                <a:latin typeface="Times New Roman" pitchFamily="18" charset="0"/>
                <a:cs typeface="Times New Roman" pitchFamily="18" charset="0"/>
              </a:rPr>
            </a:br>
            <a:r>
              <a:rPr lang="ru-RU" sz="2400" dirty="0" err="1" smtClean="0">
                <a:solidFill>
                  <a:srgbClr val="FF0000"/>
                </a:solidFill>
                <a:latin typeface="Times New Roman"/>
                <a:cs typeface="Times New Roman"/>
              </a:rPr>
              <a:t>Ө</a:t>
            </a:r>
            <a:r>
              <a:rPr lang="ru-RU" sz="2400" dirty="0" err="1" smtClean="0">
                <a:solidFill>
                  <a:srgbClr val="FF0000"/>
                </a:solidFill>
                <a:latin typeface="Times New Roman" pitchFamily="18" charset="0"/>
                <a:cs typeface="Times New Roman" pitchFamily="18" charset="0"/>
              </a:rPr>
              <a:t>ртемчей шуут</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шыпшын</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апаар</a:t>
            </a:r>
            <a:r>
              <a:rPr lang="ru-RU" sz="2400" dirty="0" smtClean="0">
                <a:solidFill>
                  <a:srgbClr val="FF0000"/>
                </a:solidFill>
                <a:latin typeface="Times New Roman" pitchFamily="18" charset="0"/>
                <a:cs typeface="Times New Roman" pitchFamily="18" charset="0"/>
              </a:rPr>
              <a:t>.</a:t>
            </a:r>
            <a:br>
              <a:rPr lang="ru-RU" sz="2400" dirty="0" smtClean="0">
                <a:solidFill>
                  <a:srgbClr val="FF0000"/>
                </a:solidFill>
                <a:latin typeface="Times New Roman" pitchFamily="18" charset="0"/>
                <a:cs typeface="Times New Roman" pitchFamily="18" charset="0"/>
              </a:rPr>
            </a:br>
            <a:r>
              <a:rPr lang="ru-RU" sz="2400" dirty="0" smtClean="0">
                <a:solidFill>
                  <a:srgbClr val="FF0000"/>
                </a:solidFill>
                <a:latin typeface="Times New Roman" pitchFamily="18" charset="0"/>
                <a:cs typeface="Times New Roman" pitchFamily="18" charset="0"/>
              </a:rPr>
              <a:t/>
            </a:r>
            <a:br>
              <a:rPr lang="ru-RU" sz="2400" dirty="0" smtClean="0">
                <a:solidFill>
                  <a:srgbClr val="FF0000"/>
                </a:solidFill>
                <a:latin typeface="Times New Roman" pitchFamily="18" charset="0"/>
                <a:cs typeface="Times New Roman" pitchFamily="18" charset="0"/>
              </a:rPr>
            </a:br>
            <a:r>
              <a:rPr lang="ru-RU" sz="2400" dirty="0" err="1" smtClean="0">
                <a:solidFill>
                  <a:srgbClr val="FF0000"/>
                </a:solidFill>
                <a:latin typeface="Times New Roman"/>
                <a:cs typeface="Times New Roman"/>
              </a:rPr>
              <a:t>Ө</a:t>
            </a:r>
            <a:r>
              <a:rPr lang="ru-RU" sz="2400" dirty="0" err="1" smtClean="0">
                <a:solidFill>
                  <a:srgbClr val="FF0000"/>
                </a:solidFill>
                <a:latin typeface="Times New Roman" pitchFamily="18" charset="0"/>
                <a:cs typeface="Times New Roman" pitchFamily="18" charset="0"/>
              </a:rPr>
              <a:t>пей ыры</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тыва</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кавай</a:t>
            </a:r>
            <a:r>
              <a:rPr lang="ru-RU" sz="2400" dirty="0" smtClean="0">
                <a:solidFill>
                  <a:srgbClr val="FF0000"/>
                </a:solidFill>
                <a:latin typeface="Times New Roman" pitchFamily="18" charset="0"/>
                <a:cs typeface="Times New Roman" pitchFamily="18" charset="0"/>
              </a:rPr>
              <a:t>,</a:t>
            </a:r>
            <a:br>
              <a:rPr lang="ru-RU" sz="2400" dirty="0" smtClean="0">
                <a:solidFill>
                  <a:srgbClr val="FF0000"/>
                </a:solidFill>
                <a:latin typeface="Times New Roman" pitchFamily="18" charset="0"/>
                <a:cs typeface="Times New Roman" pitchFamily="18" charset="0"/>
              </a:rPr>
            </a:br>
            <a:r>
              <a:rPr lang="ru-RU" sz="2400" dirty="0" err="1" smtClean="0">
                <a:solidFill>
                  <a:srgbClr val="FF0000"/>
                </a:solidFill>
                <a:latin typeface="Times New Roman"/>
                <a:cs typeface="Times New Roman"/>
              </a:rPr>
              <a:t>Ө</a:t>
            </a:r>
            <a:r>
              <a:rPr lang="ru-RU" sz="2400" dirty="0" err="1" smtClean="0">
                <a:solidFill>
                  <a:srgbClr val="FF0000"/>
                </a:solidFill>
                <a:latin typeface="Times New Roman" pitchFamily="18" charset="0"/>
                <a:cs typeface="Times New Roman" pitchFamily="18" charset="0"/>
              </a:rPr>
              <a:t>стүрүп каан</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тыва</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ава</a:t>
            </a:r>
            <a:r>
              <a:rPr lang="ru-RU" sz="2400" dirty="0" smtClean="0">
                <a:solidFill>
                  <a:srgbClr val="FF0000"/>
                </a:solidFill>
                <a:latin typeface="Times New Roman" pitchFamily="18" charset="0"/>
                <a:cs typeface="Times New Roman" pitchFamily="18" charset="0"/>
              </a:rPr>
              <a:t> – </a:t>
            </a:r>
            <a:br>
              <a:rPr lang="ru-RU" sz="2400" dirty="0" smtClean="0">
                <a:solidFill>
                  <a:srgbClr val="FF0000"/>
                </a:solidFill>
                <a:latin typeface="Times New Roman" pitchFamily="18" charset="0"/>
                <a:cs typeface="Times New Roman" pitchFamily="18" charset="0"/>
              </a:rPr>
            </a:br>
            <a:r>
              <a:rPr lang="ru-RU" sz="2400" dirty="0" err="1" smtClean="0">
                <a:solidFill>
                  <a:srgbClr val="FF0000"/>
                </a:solidFill>
                <a:latin typeface="Times New Roman" pitchFamily="18" charset="0"/>
                <a:cs typeface="Times New Roman" pitchFamily="18" charset="0"/>
              </a:rPr>
              <a:t>Ол</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бо</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чүкче дензи</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чайбас</a:t>
            </a:r>
            <a:r>
              <a:rPr lang="ru-RU" sz="2400" dirty="0" smtClean="0">
                <a:solidFill>
                  <a:srgbClr val="FF0000"/>
                </a:solidFill>
                <a:latin typeface="Times New Roman" pitchFamily="18" charset="0"/>
                <a:cs typeface="Times New Roman" pitchFamily="18" charset="0"/>
              </a:rPr>
              <a:t> – </a:t>
            </a:r>
            <a:br>
              <a:rPr lang="ru-RU" sz="2400" dirty="0" smtClean="0">
                <a:solidFill>
                  <a:srgbClr val="FF0000"/>
                </a:solidFill>
                <a:latin typeface="Times New Roman" pitchFamily="18" charset="0"/>
                <a:cs typeface="Times New Roman" pitchFamily="18" charset="0"/>
              </a:rPr>
            </a:br>
            <a:r>
              <a:rPr lang="ru-RU" sz="2400" dirty="0" err="1" smtClean="0">
                <a:solidFill>
                  <a:srgbClr val="FF0000"/>
                </a:solidFill>
                <a:latin typeface="Times New Roman" pitchFamily="18" charset="0"/>
                <a:cs typeface="Times New Roman" pitchFamily="18" charset="0"/>
              </a:rPr>
              <a:t>Ожуктун</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үш даваны</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дег</a:t>
            </a:r>
            <a:r>
              <a:rPr lang="ru-RU" sz="2400" dirty="0" smtClean="0">
                <a:solidFill>
                  <a:srgbClr val="FF0000"/>
                </a:solidFill>
                <a:latin typeface="Times New Roman" pitchFamily="18" charset="0"/>
                <a:cs typeface="Times New Roman" pitchFamily="18" charset="0"/>
              </a:rPr>
              <a:t>.</a:t>
            </a:r>
            <a:r>
              <a:rPr lang="ru-RU" sz="2400" dirty="0" smtClean="0">
                <a:solidFill>
                  <a:srgbClr val="0070C0"/>
                </a:solidFill>
                <a:latin typeface="Times New Roman" pitchFamily="18" charset="0"/>
                <a:cs typeface="Times New Roman" pitchFamily="18" charset="0"/>
              </a:rPr>
              <a:t/>
            </a:r>
            <a:br>
              <a:rPr lang="ru-RU" sz="2400" dirty="0" smtClean="0">
                <a:solidFill>
                  <a:srgbClr val="0070C0"/>
                </a:solidFill>
                <a:latin typeface="Times New Roman" pitchFamily="18" charset="0"/>
                <a:cs typeface="Times New Roman" pitchFamily="18" charset="0"/>
              </a:rPr>
            </a:br>
            <a:endParaRPr lang="ru-RU" sz="2400" b="1" i="1" dirty="0">
              <a:solidFill>
                <a:srgbClr val="0070C0"/>
              </a:solidFill>
              <a:latin typeface="Times New Roman" pitchFamily="18" charset="0"/>
              <a:cs typeface="Times New Roman" pitchFamily="18" charset="0"/>
            </a:endParaRPr>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4429124" y="357166"/>
            <a:ext cx="3714776" cy="3143272"/>
          </a:xfrm>
          <a:prstGeom prst="rect">
            <a:avLst/>
          </a:prstGeom>
          <a:ln>
            <a:noFill/>
          </a:ln>
          <a:effectLst>
            <a:outerShdw blurRad="190500" algn="tl" rotWithShape="0">
              <a:srgbClr val="000000">
                <a:alpha val="70000"/>
              </a:srgbClr>
            </a:outerShdw>
          </a:effectLst>
        </p:spPr>
      </p:pic>
      <p:pic>
        <p:nvPicPr>
          <p:cNvPr id="1029" name="Picture 5"/>
          <p:cNvPicPr>
            <a:picLocks noChangeAspect="1" noChangeArrowheads="1"/>
          </p:cNvPicPr>
          <p:nvPr/>
        </p:nvPicPr>
        <p:blipFill>
          <a:blip r:embed="rId3"/>
          <a:srcRect/>
          <a:stretch>
            <a:fillRect/>
          </a:stretch>
        </p:blipFill>
        <p:spPr bwMode="auto">
          <a:xfrm>
            <a:off x="4500562" y="3714752"/>
            <a:ext cx="3643338" cy="2643206"/>
          </a:xfrm>
          <a:prstGeom prst="rect">
            <a:avLst/>
          </a:prstGeom>
          <a:ln>
            <a:noFill/>
          </a:ln>
          <a:effectLst>
            <a:outerShdw blurRad="190500" algn="tl" rotWithShape="0">
              <a:srgbClr val="000000">
                <a:alpha val="70000"/>
              </a:srgbClr>
            </a:outerShdw>
          </a:effectLst>
        </p:spPr>
      </p:pic>
      <p:pic>
        <p:nvPicPr>
          <p:cNvPr id="10" name="Picture 6"/>
          <p:cNvPicPr>
            <a:picLocks noGrp="1" noChangeAspect="1" noChangeArrowheads="1"/>
          </p:cNvPicPr>
          <p:nvPr>
            <p:ph idx="1"/>
          </p:nvPr>
        </p:nvPicPr>
        <p:blipFill>
          <a:blip r:embed="rId4"/>
          <a:srcRect/>
          <a:stretch>
            <a:fillRect/>
          </a:stretch>
        </p:blipFill>
        <p:spPr bwMode="auto">
          <a:xfrm>
            <a:off x="428596" y="357166"/>
            <a:ext cx="3643338" cy="5857916"/>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500034" y="714356"/>
            <a:ext cx="3786214" cy="5072098"/>
          </a:xfrm>
          <a:prstGeom prst="rect">
            <a:avLst/>
          </a:prstGeom>
          <a:ln>
            <a:noFill/>
          </a:ln>
          <a:effectLst>
            <a:softEdge rad="112500"/>
          </a:effectLst>
        </p:spPr>
      </p:pic>
      <p:pic>
        <p:nvPicPr>
          <p:cNvPr id="6" name="Picture 2"/>
          <p:cNvPicPr>
            <a:picLocks noChangeAspect="1" noChangeArrowheads="1"/>
          </p:cNvPicPr>
          <p:nvPr/>
        </p:nvPicPr>
        <p:blipFill>
          <a:blip r:embed="rId3"/>
          <a:srcRect/>
          <a:stretch>
            <a:fillRect/>
          </a:stretch>
        </p:blipFill>
        <p:spPr bwMode="auto">
          <a:xfrm>
            <a:off x="4714876" y="714356"/>
            <a:ext cx="3857652" cy="5214974"/>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20853130">
            <a:off x="526494" y="2445125"/>
            <a:ext cx="8229600" cy="1143000"/>
          </a:xfrm>
        </p:spPr>
        <p:style>
          <a:lnRef idx="3">
            <a:schemeClr val="lt1"/>
          </a:lnRef>
          <a:fillRef idx="1">
            <a:schemeClr val="accent3"/>
          </a:fillRef>
          <a:effectRef idx="1">
            <a:schemeClr val="accent3"/>
          </a:effectRef>
          <a:fontRef idx="minor">
            <a:schemeClr val="lt1"/>
          </a:fontRef>
        </p:style>
        <p:txBody>
          <a:bodyPr>
            <a:normAutofit fontScale="90000"/>
          </a:bodyPr>
          <a:lstStyle/>
          <a:p>
            <a:r>
              <a:rPr lang="ru-RU" dirty="0" err="1" smtClean="0"/>
              <a:t>Дыннаанынар</a:t>
            </a:r>
            <a:r>
              <a:rPr lang="ru-RU" dirty="0" smtClean="0"/>
              <a:t> </a:t>
            </a:r>
            <a:r>
              <a:rPr lang="ru-RU" dirty="0" err="1" smtClean="0"/>
              <a:t>дээш</a:t>
            </a:r>
            <a:r>
              <a:rPr lang="ru-RU" dirty="0" smtClean="0"/>
              <a:t> </a:t>
            </a:r>
            <a:r>
              <a:rPr lang="ru-RU" dirty="0" err="1" smtClean="0"/>
              <a:t>четтирдивис</a:t>
            </a:r>
            <a:r>
              <a:rPr lang="ru-RU" dirty="0" smtClean="0"/>
              <a:t>!!!</a:t>
            </a:r>
            <a:endParaRPr lang="ru-RU" dirty="0"/>
          </a:p>
        </p:txBody>
      </p:sp>
    </p:spTree>
  </p:cSld>
  <p:clrMapOvr>
    <a:masterClrMapping/>
  </p:clrMapOvr>
  <p:transition spd="slow">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285860"/>
            <a:ext cx="8229600" cy="5000660"/>
          </a:xfrm>
        </p:spPr>
        <p:txBody>
          <a:bodyPr>
            <a:noAutofit/>
          </a:bodyPr>
          <a:lstStyle/>
          <a:p>
            <a:pPr algn="l"/>
            <a:r>
              <a:rPr lang="ru-RU" sz="2400" dirty="0" err="1" smtClean="0">
                <a:solidFill>
                  <a:srgbClr val="0070C0"/>
                </a:solidFill>
                <a:latin typeface="Times New Roman" pitchFamily="18" charset="0"/>
                <a:cs typeface="Times New Roman" pitchFamily="18" charset="0"/>
              </a:rPr>
              <a:t>Сорулгазы</a:t>
            </a:r>
            <a:r>
              <a:rPr lang="ru-RU" sz="2400" dirty="0" smtClean="0">
                <a:solidFill>
                  <a:srgbClr val="0070C0"/>
                </a:solidFill>
                <a:latin typeface="Times New Roman" pitchFamily="18" charset="0"/>
                <a:cs typeface="Times New Roman" pitchFamily="18" charset="0"/>
              </a:rPr>
              <a:t>:  Тыва </a:t>
            </a:r>
            <a:r>
              <a:rPr lang="ru-RU" sz="2400" dirty="0" err="1" smtClean="0">
                <a:solidFill>
                  <a:srgbClr val="0070C0"/>
                </a:solidFill>
                <a:latin typeface="Times New Roman" pitchFamily="18" charset="0"/>
                <a:cs typeface="Times New Roman" pitchFamily="18" charset="0"/>
              </a:rPr>
              <a:t>улустуң</a:t>
            </a:r>
            <a:r>
              <a:rPr lang="ru-RU" sz="2400" dirty="0" smtClean="0">
                <a:solidFill>
                  <a:srgbClr val="0070C0"/>
                </a:solidFill>
                <a:latin typeface="Times New Roman" pitchFamily="18" charset="0"/>
                <a:cs typeface="Times New Roman" pitchFamily="18" charset="0"/>
              </a:rPr>
              <a:t>  </a:t>
            </a:r>
            <a:r>
              <a:rPr lang="en-US" sz="2400" dirty="0" smtClean="0">
                <a:solidFill>
                  <a:srgbClr val="0070C0"/>
                </a:solidFill>
                <a:latin typeface="Times New Roman" pitchFamily="18" charset="0"/>
                <a:cs typeface="Times New Roman" pitchFamily="18" charset="0"/>
              </a:rPr>
              <a:t>ɵ</a:t>
            </a:r>
            <a:r>
              <a:rPr lang="ru-RU" sz="2400" dirty="0" smtClean="0">
                <a:solidFill>
                  <a:srgbClr val="0070C0"/>
                </a:solidFill>
                <a:latin typeface="Times New Roman" pitchFamily="18" charset="0"/>
                <a:cs typeface="Times New Roman" pitchFamily="18" charset="0"/>
              </a:rPr>
              <a:t>пей </a:t>
            </a:r>
            <a:r>
              <a:rPr lang="ru-RU" sz="2400" dirty="0" err="1" smtClean="0">
                <a:solidFill>
                  <a:srgbClr val="0070C0"/>
                </a:solidFill>
                <a:latin typeface="Times New Roman" pitchFamily="18" charset="0"/>
                <a:cs typeface="Times New Roman" pitchFamily="18" charset="0"/>
              </a:rPr>
              <a:t>ырыларын</a:t>
            </a:r>
            <a:r>
              <a:rPr lang="ru-RU" sz="2400" dirty="0" smtClean="0">
                <a:solidFill>
                  <a:srgbClr val="0070C0"/>
                </a:solidFill>
                <a:latin typeface="Times New Roman" pitchFamily="18" charset="0"/>
                <a:cs typeface="Times New Roman" pitchFamily="18" charset="0"/>
              </a:rPr>
              <a:t> </a:t>
            </a:r>
            <a:r>
              <a:rPr lang="ru-RU" sz="2400" dirty="0" err="1" smtClean="0">
                <a:solidFill>
                  <a:srgbClr val="0070C0"/>
                </a:solidFill>
                <a:latin typeface="Times New Roman" pitchFamily="18" charset="0"/>
                <a:cs typeface="Times New Roman" pitchFamily="18" charset="0"/>
              </a:rPr>
              <a:t>дамчыштыр</a:t>
            </a:r>
            <a:r>
              <a:rPr lang="ru-RU" sz="2400" dirty="0" smtClean="0">
                <a:solidFill>
                  <a:srgbClr val="0070C0"/>
                </a:solidFill>
                <a:latin typeface="Times New Roman" pitchFamily="18" charset="0"/>
                <a:cs typeface="Times New Roman" pitchFamily="18" charset="0"/>
              </a:rPr>
              <a:t> </a:t>
            </a:r>
            <a:r>
              <a:rPr lang="ru-RU" sz="2400" dirty="0" err="1" smtClean="0">
                <a:solidFill>
                  <a:srgbClr val="0070C0"/>
                </a:solidFill>
                <a:latin typeface="Times New Roman" pitchFamily="18" charset="0"/>
                <a:cs typeface="Times New Roman" pitchFamily="18" charset="0"/>
              </a:rPr>
              <a:t>уругларнын</a:t>
            </a:r>
            <a:r>
              <a:rPr lang="ru-RU" sz="2400" dirty="0" smtClean="0">
                <a:solidFill>
                  <a:srgbClr val="0070C0"/>
                </a:solidFill>
                <a:latin typeface="Times New Roman" pitchFamily="18" charset="0"/>
                <a:cs typeface="Times New Roman" pitchFamily="18" charset="0"/>
              </a:rPr>
              <a:t> национал </a:t>
            </a:r>
            <a:r>
              <a:rPr lang="ru-RU" sz="2400" dirty="0" err="1" smtClean="0">
                <a:solidFill>
                  <a:srgbClr val="0070C0"/>
                </a:solidFill>
                <a:latin typeface="Times New Roman" pitchFamily="18" charset="0"/>
                <a:cs typeface="Times New Roman" pitchFamily="18" charset="0"/>
              </a:rPr>
              <a:t>чоргааралын</a:t>
            </a:r>
            <a:r>
              <a:rPr lang="ru-RU" sz="2400" dirty="0" smtClean="0">
                <a:solidFill>
                  <a:srgbClr val="0070C0"/>
                </a:solidFill>
                <a:latin typeface="Times New Roman" pitchFamily="18" charset="0"/>
                <a:cs typeface="Times New Roman" pitchFamily="18" charset="0"/>
              </a:rPr>
              <a:t> к</a:t>
            </a:r>
            <a:r>
              <a:rPr lang="en-US" sz="2400" dirty="0" smtClean="0">
                <a:solidFill>
                  <a:srgbClr val="0070C0"/>
                </a:solidFill>
                <a:latin typeface="Times New Roman" pitchFamily="18" charset="0"/>
                <a:cs typeface="Times New Roman" pitchFamily="18" charset="0"/>
              </a:rPr>
              <a:t>ɵ</a:t>
            </a:r>
            <a:r>
              <a:rPr lang="ru-RU" sz="2400" dirty="0" err="1" smtClean="0">
                <a:solidFill>
                  <a:srgbClr val="0070C0"/>
                </a:solidFill>
                <a:latin typeface="Times New Roman" pitchFamily="18" charset="0"/>
                <a:cs typeface="Times New Roman" pitchFamily="18" charset="0"/>
              </a:rPr>
              <a:t>дүрүп, улустуң аас</a:t>
            </a:r>
            <a:r>
              <a:rPr lang="ru-RU" sz="2400" dirty="0" smtClean="0">
                <a:solidFill>
                  <a:srgbClr val="0070C0"/>
                </a:solidFill>
                <a:latin typeface="Times New Roman" pitchFamily="18" charset="0"/>
                <a:cs typeface="Times New Roman" pitchFamily="18" charset="0"/>
              </a:rPr>
              <a:t> </a:t>
            </a:r>
            <a:r>
              <a:rPr lang="ru-RU" sz="2400" dirty="0" err="1" smtClean="0">
                <a:solidFill>
                  <a:srgbClr val="0070C0"/>
                </a:solidFill>
                <a:latin typeface="Times New Roman" pitchFamily="18" charset="0"/>
                <a:cs typeface="Times New Roman" pitchFamily="18" charset="0"/>
              </a:rPr>
              <a:t>чогаалының  бир</a:t>
            </a:r>
            <a:r>
              <a:rPr lang="ru-RU" sz="2400" dirty="0" smtClean="0">
                <a:solidFill>
                  <a:srgbClr val="0070C0"/>
                </a:solidFill>
                <a:latin typeface="Times New Roman" pitchFamily="18" charset="0"/>
                <a:cs typeface="Times New Roman" pitchFamily="18" charset="0"/>
              </a:rPr>
              <a:t> </a:t>
            </a:r>
            <a:r>
              <a:rPr lang="ru-RU" sz="2400" dirty="0" err="1" smtClean="0">
                <a:solidFill>
                  <a:srgbClr val="0070C0"/>
                </a:solidFill>
                <a:latin typeface="Times New Roman" pitchFamily="18" charset="0"/>
                <a:cs typeface="Times New Roman" pitchFamily="18" charset="0"/>
              </a:rPr>
              <a:t>хевири</a:t>
            </a:r>
            <a:r>
              <a:rPr lang="ru-RU" sz="2400" dirty="0" smtClean="0">
                <a:solidFill>
                  <a:srgbClr val="0070C0"/>
                </a:solidFill>
                <a:latin typeface="Times New Roman" pitchFamily="18" charset="0"/>
                <a:cs typeface="Times New Roman" pitchFamily="18" charset="0"/>
              </a:rPr>
              <a:t>  </a:t>
            </a:r>
            <a:r>
              <a:rPr lang="en-US" sz="2400" dirty="0" smtClean="0">
                <a:solidFill>
                  <a:srgbClr val="0070C0"/>
                </a:solidFill>
                <a:latin typeface="Times New Roman" pitchFamily="18" charset="0"/>
                <a:cs typeface="Times New Roman" pitchFamily="18" charset="0"/>
              </a:rPr>
              <a:t>Ɵ</a:t>
            </a:r>
            <a:r>
              <a:rPr lang="ru-RU" sz="2400" dirty="0" smtClean="0">
                <a:solidFill>
                  <a:srgbClr val="0070C0"/>
                </a:solidFill>
                <a:latin typeface="Times New Roman" pitchFamily="18" charset="0"/>
                <a:cs typeface="Times New Roman" pitchFamily="18" charset="0"/>
              </a:rPr>
              <a:t>пей </a:t>
            </a:r>
            <a:r>
              <a:rPr lang="ru-RU" sz="2400" dirty="0" err="1" smtClean="0">
                <a:solidFill>
                  <a:srgbClr val="0070C0"/>
                </a:solidFill>
                <a:latin typeface="Times New Roman" pitchFamily="18" charset="0"/>
                <a:cs typeface="Times New Roman" pitchFamily="18" charset="0"/>
              </a:rPr>
              <a:t>ырының  аянының онзагайы-биле</a:t>
            </a:r>
            <a:r>
              <a:rPr lang="ru-RU" sz="2400" dirty="0" smtClean="0">
                <a:solidFill>
                  <a:srgbClr val="0070C0"/>
                </a:solidFill>
                <a:latin typeface="Times New Roman" pitchFamily="18" charset="0"/>
                <a:cs typeface="Times New Roman" pitchFamily="18" charset="0"/>
              </a:rPr>
              <a:t>  </a:t>
            </a:r>
            <a:r>
              <a:rPr lang="ru-RU" sz="2400" dirty="0" err="1" smtClean="0">
                <a:solidFill>
                  <a:srgbClr val="0070C0"/>
                </a:solidFill>
                <a:latin typeface="Times New Roman" pitchFamily="18" charset="0"/>
                <a:cs typeface="Times New Roman" pitchFamily="18" charset="0"/>
              </a:rPr>
              <a:t>таныштырар</a:t>
            </a:r>
            <a:r>
              <a:rPr lang="ru-RU" sz="2400" dirty="0" smtClean="0">
                <a:solidFill>
                  <a:srgbClr val="0070C0"/>
                </a:solidFill>
                <a:latin typeface="Times New Roman" pitchFamily="18" charset="0"/>
                <a:cs typeface="Times New Roman" pitchFamily="18" charset="0"/>
              </a:rPr>
              <a:t>.</a:t>
            </a:r>
            <a:br>
              <a:rPr lang="ru-RU" sz="2400" dirty="0" smtClean="0">
                <a:solidFill>
                  <a:srgbClr val="0070C0"/>
                </a:solidFill>
                <a:latin typeface="Times New Roman" pitchFamily="18" charset="0"/>
                <a:cs typeface="Times New Roman" pitchFamily="18" charset="0"/>
              </a:rPr>
            </a:br>
            <a:r>
              <a:rPr lang="ru-RU" sz="2400" dirty="0" err="1" smtClean="0">
                <a:solidFill>
                  <a:srgbClr val="0070C0"/>
                </a:solidFill>
                <a:latin typeface="Times New Roman" pitchFamily="18" charset="0"/>
                <a:cs typeface="Times New Roman" pitchFamily="18" charset="0"/>
              </a:rPr>
              <a:t>Демниг</a:t>
            </a:r>
            <a:r>
              <a:rPr lang="ru-RU" sz="2400" dirty="0" smtClean="0">
                <a:solidFill>
                  <a:srgbClr val="0070C0"/>
                </a:solidFill>
                <a:latin typeface="Times New Roman" pitchFamily="18" charset="0"/>
                <a:cs typeface="Times New Roman" pitchFamily="18" charset="0"/>
              </a:rPr>
              <a:t> </a:t>
            </a:r>
            <a:r>
              <a:rPr lang="ru-RU" sz="2400" dirty="0" err="1" smtClean="0">
                <a:solidFill>
                  <a:srgbClr val="0070C0"/>
                </a:solidFill>
                <a:latin typeface="Times New Roman" pitchFamily="18" charset="0"/>
                <a:cs typeface="Times New Roman" pitchFamily="18" charset="0"/>
              </a:rPr>
              <a:t>чорукка</a:t>
            </a:r>
            <a:r>
              <a:rPr lang="ru-RU" sz="2400" dirty="0" smtClean="0">
                <a:solidFill>
                  <a:srgbClr val="0070C0"/>
                </a:solidFill>
                <a:latin typeface="Times New Roman" pitchFamily="18" charset="0"/>
                <a:cs typeface="Times New Roman" pitchFamily="18" charset="0"/>
              </a:rPr>
              <a:t>, </a:t>
            </a:r>
            <a:r>
              <a:rPr lang="ru-RU" sz="2400" dirty="0" err="1" smtClean="0">
                <a:solidFill>
                  <a:srgbClr val="0070C0"/>
                </a:solidFill>
                <a:latin typeface="Times New Roman" pitchFamily="18" charset="0"/>
                <a:cs typeface="Times New Roman" pitchFamily="18" charset="0"/>
              </a:rPr>
              <a:t>бɵлүктерге ажылдаарынга</a:t>
            </a:r>
            <a:r>
              <a:rPr lang="ru-RU" sz="2400" dirty="0" smtClean="0">
                <a:solidFill>
                  <a:srgbClr val="0070C0"/>
                </a:solidFill>
                <a:latin typeface="Times New Roman" pitchFamily="18" charset="0"/>
                <a:cs typeface="Times New Roman" pitchFamily="18" charset="0"/>
              </a:rPr>
              <a:t>, </a:t>
            </a:r>
            <a:r>
              <a:rPr lang="ru-RU" sz="2400" dirty="0" err="1" smtClean="0">
                <a:solidFill>
                  <a:srgbClr val="0070C0"/>
                </a:solidFill>
                <a:latin typeface="Times New Roman" pitchFamily="18" charset="0"/>
                <a:cs typeface="Times New Roman" pitchFamily="18" charset="0"/>
              </a:rPr>
              <a:t>сагынгыр</a:t>
            </a:r>
            <a:r>
              <a:rPr lang="ru-RU" sz="2400" dirty="0" smtClean="0">
                <a:solidFill>
                  <a:srgbClr val="0070C0"/>
                </a:solidFill>
                <a:latin typeface="Times New Roman" pitchFamily="18" charset="0"/>
                <a:cs typeface="Times New Roman" pitchFamily="18" charset="0"/>
              </a:rPr>
              <a:t>, </a:t>
            </a:r>
            <a:r>
              <a:rPr lang="ru-RU" sz="2400" dirty="0" err="1" smtClean="0">
                <a:solidFill>
                  <a:srgbClr val="0070C0"/>
                </a:solidFill>
                <a:latin typeface="Times New Roman" pitchFamily="18" charset="0"/>
                <a:cs typeface="Times New Roman" pitchFamily="18" charset="0"/>
              </a:rPr>
              <a:t>тывынгыр</a:t>
            </a:r>
            <a:r>
              <a:rPr lang="ru-RU" sz="2400" dirty="0" smtClean="0">
                <a:solidFill>
                  <a:srgbClr val="0070C0"/>
                </a:solidFill>
                <a:latin typeface="Times New Roman" pitchFamily="18" charset="0"/>
                <a:cs typeface="Times New Roman" pitchFamily="18" charset="0"/>
              </a:rPr>
              <a:t> </a:t>
            </a:r>
            <a:r>
              <a:rPr lang="ru-RU" sz="2400" dirty="0" err="1" smtClean="0">
                <a:solidFill>
                  <a:srgbClr val="0070C0"/>
                </a:solidFill>
                <a:latin typeface="Times New Roman" pitchFamily="18" charset="0"/>
                <a:cs typeface="Times New Roman" pitchFamily="18" charset="0"/>
              </a:rPr>
              <a:t>чогаадыкчы</a:t>
            </a:r>
            <a:r>
              <a:rPr lang="ru-RU" sz="2400" dirty="0" smtClean="0">
                <a:solidFill>
                  <a:srgbClr val="0070C0"/>
                </a:solidFill>
                <a:latin typeface="Times New Roman" pitchFamily="18" charset="0"/>
                <a:cs typeface="Times New Roman" pitchFamily="18" charset="0"/>
              </a:rPr>
              <a:t> </a:t>
            </a:r>
            <a:r>
              <a:rPr lang="ru-RU" sz="2400" dirty="0" err="1" smtClean="0">
                <a:solidFill>
                  <a:srgbClr val="0070C0"/>
                </a:solidFill>
                <a:latin typeface="Times New Roman" pitchFamily="18" charset="0"/>
                <a:cs typeface="Times New Roman" pitchFamily="18" charset="0"/>
              </a:rPr>
              <a:t>чорукка</a:t>
            </a:r>
            <a:r>
              <a:rPr lang="ru-RU" sz="2400" dirty="0" smtClean="0">
                <a:solidFill>
                  <a:srgbClr val="0070C0"/>
                </a:solidFill>
                <a:latin typeface="Times New Roman" pitchFamily="18" charset="0"/>
                <a:cs typeface="Times New Roman" pitchFamily="18" charset="0"/>
              </a:rPr>
              <a:t> </a:t>
            </a:r>
            <a:r>
              <a:rPr lang="ru-RU" sz="2400" dirty="0" err="1" smtClean="0">
                <a:solidFill>
                  <a:srgbClr val="0070C0"/>
                </a:solidFill>
                <a:latin typeface="Times New Roman" pitchFamily="18" charset="0"/>
                <a:cs typeface="Times New Roman" pitchFamily="18" charset="0"/>
              </a:rPr>
              <a:t>чаңчыктырар.</a:t>
            </a:r>
            <a:r>
              <a:rPr lang="ru-RU" sz="2400" dirty="0" smtClean="0">
                <a:solidFill>
                  <a:srgbClr val="0070C0"/>
                </a:solidFill>
              </a:rPr>
              <a:t/>
            </a:r>
            <a:br>
              <a:rPr lang="ru-RU" sz="2400" dirty="0" smtClean="0">
                <a:solidFill>
                  <a:srgbClr val="0070C0"/>
                </a:solidFill>
              </a:rPr>
            </a:br>
            <a:r>
              <a:rPr lang="ru-RU" sz="2400" dirty="0" err="1" smtClean="0">
                <a:solidFill>
                  <a:srgbClr val="0070C0"/>
                </a:solidFill>
                <a:latin typeface="Times New Roman"/>
                <a:cs typeface="Times New Roman"/>
              </a:rPr>
              <a:t>Өпей</a:t>
            </a:r>
            <a:r>
              <a:rPr lang="ru-RU" sz="2400" dirty="0" smtClean="0">
                <a:solidFill>
                  <a:srgbClr val="0070C0"/>
                </a:solidFill>
                <a:latin typeface="Times New Roman"/>
                <a:cs typeface="Times New Roman"/>
              </a:rPr>
              <a:t> </a:t>
            </a:r>
            <a:r>
              <a:rPr lang="ru-RU" sz="2400" dirty="0" err="1" smtClean="0">
                <a:solidFill>
                  <a:srgbClr val="0070C0"/>
                </a:solidFill>
                <a:latin typeface="Times New Roman"/>
                <a:cs typeface="Times New Roman"/>
              </a:rPr>
              <a:t>ыры</a:t>
            </a:r>
            <a:r>
              <a:rPr lang="ru-RU" sz="2400" dirty="0" smtClean="0">
                <a:solidFill>
                  <a:srgbClr val="0070C0"/>
                </a:solidFill>
                <a:latin typeface="Times New Roman"/>
                <a:cs typeface="Times New Roman"/>
              </a:rPr>
              <a:t> </a:t>
            </a:r>
            <a:r>
              <a:rPr lang="ru-RU" sz="2400" dirty="0" err="1" smtClean="0">
                <a:solidFill>
                  <a:srgbClr val="0070C0"/>
                </a:solidFill>
                <a:latin typeface="Times New Roman"/>
                <a:cs typeface="Times New Roman"/>
              </a:rPr>
              <a:t>тускай</a:t>
            </a:r>
            <a:r>
              <a:rPr lang="ru-RU" sz="2400" dirty="0" smtClean="0">
                <a:solidFill>
                  <a:srgbClr val="0070C0"/>
                </a:solidFill>
                <a:latin typeface="Times New Roman"/>
                <a:cs typeface="Times New Roman"/>
              </a:rPr>
              <a:t> </a:t>
            </a:r>
            <a:r>
              <a:rPr lang="ru-RU" sz="2400" dirty="0" err="1" smtClean="0">
                <a:solidFill>
                  <a:srgbClr val="0070C0"/>
                </a:solidFill>
                <a:latin typeface="Times New Roman"/>
                <a:cs typeface="Times New Roman"/>
              </a:rPr>
              <a:t>тааланчыг</a:t>
            </a:r>
            <a:r>
              <a:rPr lang="ru-RU" sz="2400" dirty="0" smtClean="0">
                <a:solidFill>
                  <a:srgbClr val="0070C0"/>
                </a:solidFill>
                <a:latin typeface="Times New Roman"/>
                <a:cs typeface="Times New Roman"/>
              </a:rPr>
              <a:t> </a:t>
            </a:r>
            <a:r>
              <a:rPr lang="ru-RU" sz="2400" dirty="0" err="1" smtClean="0">
                <a:solidFill>
                  <a:srgbClr val="0070C0"/>
                </a:solidFill>
                <a:latin typeface="Times New Roman"/>
                <a:cs typeface="Times New Roman"/>
              </a:rPr>
              <a:t>аянындан</a:t>
            </a:r>
            <a:r>
              <a:rPr lang="ru-RU" sz="2400" dirty="0" smtClean="0">
                <a:solidFill>
                  <a:srgbClr val="0070C0"/>
                </a:solidFill>
                <a:latin typeface="Times New Roman"/>
                <a:cs typeface="Times New Roman"/>
              </a:rPr>
              <a:t> </a:t>
            </a:r>
            <a:r>
              <a:rPr lang="ru-RU" sz="2400" dirty="0" err="1" smtClean="0">
                <a:solidFill>
                  <a:srgbClr val="0070C0"/>
                </a:solidFill>
                <a:latin typeface="Times New Roman"/>
                <a:cs typeface="Times New Roman"/>
              </a:rPr>
              <a:t>ангыда</a:t>
            </a:r>
            <a:r>
              <a:rPr lang="ru-RU" sz="2400" dirty="0" smtClean="0">
                <a:solidFill>
                  <a:srgbClr val="0070C0"/>
                </a:solidFill>
                <a:latin typeface="Times New Roman"/>
                <a:cs typeface="Times New Roman"/>
              </a:rPr>
              <a:t>, </a:t>
            </a:r>
            <a:r>
              <a:rPr lang="ru-RU" sz="2400" dirty="0" err="1" smtClean="0">
                <a:solidFill>
                  <a:srgbClr val="0070C0"/>
                </a:solidFill>
                <a:latin typeface="Times New Roman"/>
                <a:cs typeface="Times New Roman"/>
              </a:rPr>
              <a:t>уругларны</a:t>
            </a:r>
            <a:r>
              <a:rPr lang="ru-RU" sz="2400" dirty="0" smtClean="0">
                <a:solidFill>
                  <a:srgbClr val="0070C0"/>
                </a:solidFill>
                <a:latin typeface="Times New Roman"/>
                <a:cs typeface="Times New Roman"/>
              </a:rPr>
              <a:t> </a:t>
            </a:r>
            <a:r>
              <a:rPr lang="ru-RU" sz="2400" dirty="0" err="1" smtClean="0">
                <a:solidFill>
                  <a:srgbClr val="0070C0"/>
                </a:solidFill>
                <a:latin typeface="Times New Roman"/>
                <a:cs typeface="Times New Roman"/>
              </a:rPr>
              <a:t>оюн-тоглаага</a:t>
            </a:r>
            <a:r>
              <a:rPr lang="ru-RU" sz="2400" dirty="0" smtClean="0">
                <a:solidFill>
                  <a:srgbClr val="0070C0"/>
                </a:solidFill>
                <a:latin typeface="Times New Roman"/>
                <a:cs typeface="Times New Roman"/>
              </a:rPr>
              <a:t> </a:t>
            </a:r>
            <a:r>
              <a:rPr lang="ru-RU" sz="2400" dirty="0" err="1" smtClean="0">
                <a:solidFill>
                  <a:srgbClr val="0070C0"/>
                </a:solidFill>
                <a:latin typeface="Times New Roman"/>
                <a:cs typeface="Times New Roman"/>
              </a:rPr>
              <a:t>угаангыр-сагынгыр</a:t>
            </a:r>
            <a:r>
              <a:rPr lang="ru-RU" sz="2400" dirty="0" smtClean="0">
                <a:solidFill>
                  <a:srgbClr val="0070C0"/>
                </a:solidFill>
                <a:latin typeface="Times New Roman"/>
                <a:cs typeface="Times New Roman"/>
              </a:rPr>
              <a:t> </a:t>
            </a:r>
            <a:r>
              <a:rPr lang="ru-RU" sz="2400" dirty="0" err="1" smtClean="0">
                <a:solidFill>
                  <a:srgbClr val="0070C0"/>
                </a:solidFill>
                <a:latin typeface="Times New Roman"/>
                <a:cs typeface="Times New Roman"/>
              </a:rPr>
              <a:t>болгаш</a:t>
            </a:r>
            <a:r>
              <a:rPr lang="ru-RU" sz="2400" dirty="0" smtClean="0">
                <a:solidFill>
                  <a:srgbClr val="0070C0"/>
                </a:solidFill>
                <a:latin typeface="Times New Roman"/>
                <a:cs typeface="Times New Roman"/>
              </a:rPr>
              <a:t> </a:t>
            </a:r>
            <a:r>
              <a:rPr lang="ru-RU" sz="2400" dirty="0" err="1" smtClean="0">
                <a:solidFill>
                  <a:srgbClr val="0070C0"/>
                </a:solidFill>
                <a:latin typeface="Times New Roman"/>
                <a:cs typeface="Times New Roman"/>
              </a:rPr>
              <a:t>сонуургаал</a:t>
            </a:r>
            <a:r>
              <a:rPr lang="ru-RU" sz="2400" dirty="0" smtClean="0">
                <a:solidFill>
                  <a:srgbClr val="0070C0"/>
                </a:solidFill>
                <a:latin typeface="Times New Roman"/>
                <a:cs typeface="Times New Roman"/>
              </a:rPr>
              <a:t> </a:t>
            </a:r>
            <a:r>
              <a:rPr lang="ru-RU" sz="2400" dirty="0" err="1" smtClean="0">
                <a:solidFill>
                  <a:srgbClr val="0070C0"/>
                </a:solidFill>
                <a:latin typeface="Times New Roman"/>
                <a:cs typeface="Times New Roman"/>
              </a:rPr>
              <a:t>чорукка</a:t>
            </a:r>
            <a:r>
              <a:rPr lang="ru-RU" sz="2400" dirty="0" smtClean="0">
                <a:solidFill>
                  <a:srgbClr val="0070C0"/>
                </a:solidFill>
                <a:latin typeface="Times New Roman"/>
                <a:cs typeface="Times New Roman"/>
              </a:rPr>
              <a:t> </a:t>
            </a:r>
            <a:r>
              <a:rPr lang="ru-RU" sz="2400" dirty="0" err="1" smtClean="0">
                <a:solidFill>
                  <a:srgbClr val="0070C0"/>
                </a:solidFill>
                <a:latin typeface="Times New Roman"/>
                <a:cs typeface="Times New Roman"/>
              </a:rPr>
              <a:t>кижизидер</a:t>
            </a:r>
            <a:r>
              <a:rPr lang="ru-RU" sz="2400" dirty="0" smtClean="0">
                <a:solidFill>
                  <a:srgbClr val="0070C0"/>
                </a:solidFill>
              </a:rPr>
              <a:t>.</a:t>
            </a:r>
            <a:br>
              <a:rPr lang="ru-RU" sz="2400" dirty="0" smtClean="0">
                <a:solidFill>
                  <a:srgbClr val="0070C0"/>
                </a:solidFill>
              </a:rPr>
            </a:br>
            <a:r>
              <a:rPr lang="ru-RU" sz="2400" dirty="0" err="1" smtClean="0">
                <a:solidFill>
                  <a:srgbClr val="0070C0"/>
                </a:solidFill>
                <a:latin typeface="Times New Roman" pitchFamily="18" charset="0"/>
                <a:cs typeface="Times New Roman" pitchFamily="18" charset="0"/>
              </a:rPr>
              <a:t>Авазының</a:t>
            </a:r>
            <a:r>
              <a:rPr lang="ru-RU" sz="2400" dirty="0" smtClean="0">
                <a:solidFill>
                  <a:srgbClr val="0070C0"/>
                </a:solidFill>
                <a:latin typeface="Times New Roman" pitchFamily="18" charset="0"/>
                <a:cs typeface="Times New Roman" pitchFamily="18" charset="0"/>
              </a:rPr>
              <a:t> </a:t>
            </a:r>
            <a:r>
              <a:rPr lang="en-US" sz="2400" dirty="0" smtClean="0">
                <a:solidFill>
                  <a:srgbClr val="0070C0"/>
                </a:solidFill>
                <a:latin typeface="Times New Roman" pitchFamily="18" charset="0"/>
                <a:cs typeface="Times New Roman" pitchFamily="18" charset="0"/>
              </a:rPr>
              <a:t>ɵ</a:t>
            </a:r>
            <a:r>
              <a:rPr lang="ru-RU" sz="2400" dirty="0" smtClean="0">
                <a:solidFill>
                  <a:srgbClr val="0070C0"/>
                </a:solidFill>
                <a:latin typeface="Times New Roman" pitchFamily="18" charset="0"/>
                <a:cs typeface="Times New Roman" pitchFamily="18" charset="0"/>
              </a:rPr>
              <a:t>пей </a:t>
            </a:r>
            <a:r>
              <a:rPr lang="ru-RU" sz="2400" dirty="0" err="1" smtClean="0">
                <a:solidFill>
                  <a:srgbClr val="0070C0"/>
                </a:solidFill>
                <a:latin typeface="Times New Roman" pitchFamily="18" charset="0"/>
                <a:cs typeface="Times New Roman" pitchFamily="18" charset="0"/>
              </a:rPr>
              <a:t>ырын</a:t>
            </a:r>
            <a:r>
              <a:rPr lang="ru-RU" sz="2400" dirty="0" smtClean="0">
                <a:solidFill>
                  <a:srgbClr val="0070C0"/>
                </a:solidFill>
                <a:latin typeface="Times New Roman" pitchFamily="18" charset="0"/>
                <a:cs typeface="Times New Roman" pitchFamily="18" charset="0"/>
              </a:rPr>
              <a:t> </a:t>
            </a:r>
            <a:r>
              <a:rPr lang="ru-RU" sz="2400" dirty="0" err="1" smtClean="0">
                <a:solidFill>
                  <a:srgbClr val="0070C0"/>
                </a:solidFill>
                <a:latin typeface="Times New Roman" pitchFamily="18" charset="0"/>
                <a:cs typeface="Times New Roman" pitchFamily="18" charset="0"/>
              </a:rPr>
              <a:t>сактып</a:t>
            </a:r>
            <a:r>
              <a:rPr lang="ru-RU" sz="2400" dirty="0" smtClean="0">
                <a:solidFill>
                  <a:srgbClr val="0070C0"/>
                </a:solidFill>
                <a:latin typeface="Times New Roman" pitchFamily="18" charset="0"/>
                <a:cs typeface="Times New Roman" pitchFamily="18" charset="0"/>
              </a:rPr>
              <a:t> ора, </a:t>
            </a:r>
            <a:r>
              <a:rPr lang="ru-RU" sz="2400" dirty="0" err="1" smtClean="0">
                <a:solidFill>
                  <a:srgbClr val="0070C0"/>
                </a:solidFill>
                <a:latin typeface="Times New Roman" pitchFamily="18" charset="0"/>
                <a:cs typeface="Times New Roman" pitchFamily="18" charset="0"/>
              </a:rPr>
              <a:t>ону</a:t>
            </a:r>
            <a:r>
              <a:rPr lang="ru-RU" sz="2400" dirty="0" smtClean="0">
                <a:solidFill>
                  <a:srgbClr val="0070C0"/>
                </a:solidFill>
                <a:latin typeface="Times New Roman" pitchFamily="18" charset="0"/>
                <a:cs typeface="Times New Roman" pitchFamily="18" charset="0"/>
              </a:rPr>
              <a:t> </a:t>
            </a:r>
            <a:r>
              <a:rPr lang="ru-RU" sz="2400" dirty="0" err="1" smtClean="0">
                <a:solidFill>
                  <a:srgbClr val="0070C0"/>
                </a:solidFill>
                <a:latin typeface="Times New Roman" pitchFamily="18" charset="0"/>
                <a:cs typeface="Times New Roman" pitchFamily="18" charset="0"/>
              </a:rPr>
              <a:t>бодунуң ойнаар-кызын</a:t>
            </a:r>
            <a:r>
              <a:rPr lang="ru-RU" sz="2400" dirty="0" smtClean="0">
                <a:solidFill>
                  <a:srgbClr val="0070C0"/>
                </a:solidFill>
                <a:latin typeface="Times New Roman" pitchFamily="18" charset="0"/>
                <a:cs typeface="Times New Roman" pitchFamily="18" charset="0"/>
              </a:rPr>
              <a:t> </a:t>
            </a:r>
            <a:r>
              <a:rPr lang="ru-RU" sz="2400" dirty="0" err="1" smtClean="0">
                <a:solidFill>
                  <a:srgbClr val="0070C0"/>
                </a:solidFill>
                <a:latin typeface="Times New Roman" pitchFamily="18" charset="0"/>
                <a:cs typeface="Times New Roman" pitchFamily="18" charset="0"/>
              </a:rPr>
              <a:t>удузуп</a:t>
            </a:r>
            <a:r>
              <a:rPr lang="ru-RU" sz="2400" dirty="0" smtClean="0">
                <a:solidFill>
                  <a:srgbClr val="0070C0"/>
                </a:solidFill>
                <a:latin typeface="Times New Roman" pitchFamily="18" charset="0"/>
                <a:cs typeface="Times New Roman" pitchFamily="18" charset="0"/>
              </a:rPr>
              <a:t> ора </a:t>
            </a:r>
            <a:r>
              <a:rPr lang="ru-RU" sz="2400" dirty="0" err="1" smtClean="0">
                <a:solidFill>
                  <a:srgbClr val="0070C0"/>
                </a:solidFill>
                <a:latin typeface="Times New Roman" pitchFamily="18" charset="0"/>
                <a:cs typeface="Times New Roman" pitchFamily="18" charset="0"/>
              </a:rPr>
              <a:t>ырлаарын</a:t>
            </a:r>
            <a:r>
              <a:rPr lang="ru-RU" sz="2400" dirty="0" smtClean="0">
                <a:solidFill>
                  <a:srgbClr val="0070C0"/>
                </a:solidFill>
                <a:latin typeface="Times New Roman" pitchFamily="18" charset="0"/>
                <a:cs typeface="Times New Roman" pitchFamily="18" charset="0"/>
              </a:rPr>
              <a:t> </a:t>
            </a:r>
            <a:r>
              <a:rPr lang="ru-RU" sz="2400" dirty="0" err="1" smtClean="0">
                <a:solidFill>
                  <a:srgbClr val="0070C0"/>
                </a:solidFill>
                <a:latin typeface="Times New Roman" pitchFamily="18" charset="0"/>
                <a:cs typeface="Times New Roman" pitchFamily="18" charset="0"/>
              </a:rPr>
              <a:t>чедип</a:t>
            </a:r>
            <a:r>
              <a:rPr lang="ru-RU" sz="2400" dirty="0" smtClean="0">
                <a:solidFill>
                  <a:srgbClr val="0070C0"/>
                </a:solidFill>
                <a:latin typeface="Times New Roman" pitchFamily="18" charset="0"/>
                <a:cs typeface="Times New Roman" pitchFamily="18" charset="0"/>
              </a:rPr>
              <a:t> </a:t>
            </a:r>
            <a:r>
              <a:rPr lang="ru-RU" sz="2400" dirty="0" err="1" smtClean="0">
                <a:solidFill>
                  <a:srgbClr val="0070C0"/>
                </a:solidFill>
                <a:latin typeface="Times New Roman" pitchFamily="18" charset="0"/>
                <a:cs typeface="Times New Roman" pitchFamily="18" charset="0"/>
              </a:rPr>
              <a:t>алыр</a:t>
            </a:r>
            <a:r>
              <a:rPr lang="ru-RU" sz="2400" dirty="0" smtClean="0">
                <a:solidFill>
                  <a:srgbClr val="0070C0"/>
                </a:solidFill>
                <a:latin typeface="Times New Roman" pitchFamily="18" charset="0"/>
                <a:cs typeface="Times New Roman" pitchFamily="18" charset="0"/>
              </a:rPr>
              <a:t>. </a:t>
            </a:r>
            <a:r>
              <a:rPr lang="ru-RU" sz="2400" dirty="0" err="1" smtClean="0">
                <a:solidFill>
                  <a:srgbClr val="0070C0"/>
                </a:solidFill>
                <a:latin typeface="Times New Roman"/>
                <a:cs typeface="Times New Roman"/>
              </a:rPr>
              <a:t>Ө</a:t>
            </a:r>
            <a:r>
              <a:rPr lang="ru-RU" sz="2400" dirty="0" err="1" smtClean="0">
                <a:solidFill>
                  <a:srgbClr val="0070C0"/>
                </a:solidFill>
                <a:latin typeface="Times New Roman" pitchFamily="18" charset="0"/>
                <a:cs typeface="Times New Roman" pitchFamily="18" charset="0"/>
              </a:rPr>
              <a:t>пей</a:t>
            </a:r>
            <a:r>
              <a:rPr lang="ru-RU" sz="2400" dirty="0" smtClean="0">
                <a:solidFill>
                  <a:srgbClr val="0070C0"/>
                </a:solidFill>
                <a:latin typeface="Times New Roman" pitchFamily="18" charset="0"/>
                <a:cs typeface="Times New Roman" pitchFamily="18" charset="0"/>
              </a:rPr>
              <a:t> </a:t>
            </a:r>
            <a:r>
              <a:rPr lang="ru-RU" sz="2400" dirty="0" err="1" smtClean="0">
                <a:solidFill>
                  <a:srgbClr val="0070C0"/>
                </a:solidFill>
                <a:latin typeface="Times New Roman" pitchFamily="18" charset="0"/>
                <a:cs typeface="Times New Roman" pitchFamily="18" charset="0"/>
              </a:rPr>
              <a:t>ырыларының</a:t>
            </a:r>
            <a:r>
              <a:rPr lang="ru-RU" sz="2400" dirty="0" smtClean="0">
                <a:solidFill>
                  <a:srgbClr val="0070C0"/>
                </a:solidFill>
                <a:latin typeface="Times New Roman" pitchFamily="18" charset="0"/>
                <a:cs typeface="Times New Roman" pitchFamily="18" charset="0"/>
              </a:rPr>
              <a:t> </a:t>
            </a:r>
            <a:r>
              <a:rPr lang="ru-RU" sz="2400" dirty="0" err="1" smtClean="0">
                <a:solidFill>
                  <a:srgbClr val="0070C0"/>
                </a:solidFill>
                <a:latin typeface="Times New Roman" pitchFamily="18" charset="0"/>
                <a:cs typeface="Times New Roman" pitchFamily="18" charset="0"/>
              </a:rPr>
              <a:t>янзызын</a:t>
            </a:r>
            <a:r>
              <a:rPr lang="ru-RU" sz="2400" dirty="0" smtClean="0">
                <a:solidFill>
                  <a:srgbClr val="0070C0"/>
                </a:solidFill>
                <a:latin typeface="Times New Roman" pitchFamily="18" charset="0"/>
                <a:cs typeface="Times New Roman" pitchFamily="18" charset="0"/>
              </a:rPr>
              <a:t> </a:t>
            </a:r>
            <a:r>
              <a:rPr lang="ru-RU" sz="2400" dirty="0" err="1" smtClean="0">
                <a:solidFill>
                  <a:srgbClr val="0070C0"/>
                </a:solidFill>
                <a:latin typeface="Times New Roman" pitchFamily="18" charset="0"/>
                <a:cs typeface="Times New Roman" pitchFamily="18" charset="0"/>
              </a:rPr>
              <a:t>ылгап</a:t>
            </a:r>
            <a:r>
              <a:rPr lang="ru-RU" sz="2400" dirty="0" smtClean="0">
                <a:solidFill>
                  <a:srgbClr val="0070C0"/>
                </a:solidFill>
                <a:latin typeface="Times New Roman" pitchFamily="18" charset="0"/>
                <a:cs typeface="Times New Roman" pitchFamily="18" charset="0"/>
              </a:rPr>
              <a:t> </a:t>
            </a:r>
            <a:r>
              <a:rPr lang="ru-RU" sz="2400" dirty="0" err="1" smtClean="0">
                <a:solidFill>
                  <a:srgbClr val="0070C0"/>
                </a:solidFill>
                <a:latin typeface="Times New Roman" pitchFamily="18" charset="0"/>
                <a:cs typeface="Times New Roman" pitchFamily="18" charset="0"/>
              </a:rPr>
              <a:t>билирин</a:t>
            </a:r>
            <a:r>
              <a:rPr lang="ru-RU" sz="2400" dirty="0" smtClean="0">
                <a:solidFill>
                  <a:srgbClr val="0070C0"/>
                </a:solidFill>
                <a:latin typeface="Times New Roman" pitchFamily="18" charset="0"/>
                <a:cs typeface="Times New Roman" pitchFamily="18" charset="0"/>
              </a:rPr>
              <a:t> </a:t>
            </a:r>
            <a:r>
              <a:rPr lang="ru-RU" sz="2400" dirty="0" err="1" smtClean="0">
                <a:solidFill>
                  <a:srgbClr val="0070C0"/>
                </a:solidFill>
                <a:latin typeface="Times New Roman" pitchFamily="18" charset="0"/>
                <a:cs typeface="Times New Roman" pitchFamily="18" charset="0"/>
              </a:rPr>
              <a:t>чедип</a:t>
            </a:r>
            <a:r>
              <a:rPr lang="ru-RU" sz="2400" dirty="0" smtClean="0">
                <a:solidFill>
                  <a:srgbClr val="0070C0"/>
                </a:solidFill>
                <a:latin typeface="Times New Roman" pitchFamily="18" charset="0"/>
                <a:cs typeface="Times New Roman" pitchFamily="18" charset="0"/>
              </a:rPr>
              <a:t> </a:t>
            </a:r>
            <a:r>
              <a:rPr lang="ru-RU" sz="2400" dirty="0" err="1" smtClean="0">
                <a:solidFill>
                  <a:srgbClr val="0070C0"/>
                </a:solidFill>
                <a:latin typeface="Times New Roman" pitchFamily="18" charset="0"/>
                <a:cs typeface="Times New Roman" pitchFamily="18" charset="0"/>
              </a:rPr>
              <a:t>алыр</a:t>
            </a:r>
            <a:r>
              <a:rPr lang="ru-RU" sz="2400" dirty="0" smtClean="0">
                <a:solidFill>
                  <a:srgbClr val="0070C0"/>
                </a:solidFill>
                <a:latin typeface="Times New Roman" pitchFamily="18" charset="0"/>
                <a:cs typeface="Times New Roman" pitchFamily="18" charset="0"/>
              </a:rPr>
              <a:t>.</a:t>
            </a:r>
            <a:br>
              <a:rPr lang="ru-RU" sz="2400" dirty="0" smtClean="0">
                <a:solidFill>
                  <a:srgbClr val="0070C0"/>
                </a:solidFill>
                <a:latin typeface="Times New Roman" pitchFamily="18" charset="0"/>
                <a:cs typeface="Times New Roman" pitchFamily="18" charset="0"/>
              </a:rPr>
            </a:br>
            <a:r>
              <a:rPr lang="ru-RU" sz="2400" dirty="0" smtClean="0">
                <a:solidFill>
                  <a:srgbClr val="0070C0"/>
                </a:solidFill>
              </a:rPr>
              <a:t/>
            </a:r>
            <a:br>
              <a:rPr lang="ru-RU" sz="2400" dirty="0" smtClean="0">
                <a:solidFill>
                  <a:srgbClr val="0070C0"/>
                </a:solidFill>
              </a:rPr>
            </a:br>
            <a:r>
              <a:rPr lang="ru-RU" sz="2400" dirty="0" smtClean="0"/>
              <a:t/>
            </a:r>
            <a:br>
              <a:rPr lang="ru-RU" sz="2400" dirty="0" smtClean="0"/>
            </a:br>
            <a:r>
              <a:rPr lang="ru-RU" sz="2400" dirty="0" smtClean="0"/>
              <a:t> </a:t>
            </a:r>
            <a:br>
              <a:rPr lang="ru-RU" sz="2400" dirty="0" smtClean="0"/>
            </a:br>
            <a:r>
              <a:rPr lang="ru-RU" sz="2400" dirty="0" smtClean="0"/>
              <a:t/>
            </a:r>
            <a:br>
              <a:rPr lang="ru-RU" sz="2400" dirty="0" smtClean="0"/>
            </a:br>
            <a:endParaRPr lang="ru-RU" sz="2400" dirty="0"/>
          </a:p>
        </p:txBody>
      </p:sp>
    </p:spTree>
  </p:cSld>
  <p:clrMapOvr>
    <a:masterClrMapping/>
  </p:clrMapOvr>
  <p:transition>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2786050" y="2214554"/>
            <a:ext cx="2714644" cy="150019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800" dirty="0" err="1" smtClean="0"/>
              <a:t>Аас</a:t>
            </a:r>
            <a:r>
              <a:rPr lang="ru-RU" sz="2800" dirty="0" smtClean="0"/>
              <a:t> </a:t>
            </a:r>
            <a:r>
              <a:rPr lang="ru-RU" sz="2800" dirty="0" err="1" smtClean="0"/>
              <a:t>чогаалы</a:t>
            </a:r>
            <a:endParaRPr lang="ru-RU" sz="2800" dirty="0"/>
          </a:p>
        </p:txBody>
      </p:sp>
      <p:cxnSp>
        <p:nvCxnSpPr>
          <p:cNvPr id="4" name="Прямая со стрелкой 3"/>
          <p:cNvCxnSpPr/>
          <p:nvPr/>
        </p:nvCxnSpPr>
        <p:spPr>
          <a:xfrm flipV="1">
            <a:off x="5572132" y="2214554"/>
            <a:ext cx="785818" cy="64294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1" name="Овал 10"/>
          <p:cNvSpPr/>
          <p:nvPr/>
        </p:nvSpPr>
        <p:spPr>
          <a:xfrm>
            <a:off x="6143636" y="1214422"/>
            <a:ext cx="2286016" cy="121444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b="1" dirty="0" err="1" smtClean="0">
                <a:solidFill>
                  <a:srgbClr val="FF0000"/>
                </a:solidFill>
                <a:latin typeface="Times New Roman"/>
                <a:cs typeface="Times New Roman"/>
              </a:rPr>
              <a:t>Ө</a:t>
            </a:r>
            <a:r>
              <a:rPr lang="ru-RU" sz="2000" b="1" dirty="0" err="1" smtClean="0">
                <a:solidFill>
                  <a:srgbClr val="FF0000"/>
                </a:solidFill>
                <a:latin typeface="Times New Roman" pitchFamily="18" charset="0"/>
                <a:cs typeface="Times New Roman" pitchFamily="18" charset="0"/>
              </a:rPr>
              <a:t>пей ыры</a:t>
            </a:r>
            <a:endParaRPr lang="ru-RU" sz="2000" dirty="0">
              <a:solidFill>
                <a:srgbClr val="FF0000"/>
              </a:solidFill>
            </a:endParaRPr>
          </a:p>
        </p:txBody>
      </p:sp>
      <p:sp>
        <p:nvSpPr>
          <p:cNvPr id="12" name="Овал 11"/>
          <p:cNvSpPr/>
          <p:nvPr/>
        </p:nvSpPr>
        <p:spPr>
          <a:xfrm>
            <a:off x="5857884" y="2857496"/>
            <a:ext cx="2286016" cy="1214446"/>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ru-RU" b="1" dirty="0" err="1" smtClean="0">
                <a:latin typeface="Times New Roman" pitchFamily="18" charset="0"/>
                <a:cs typeface="Times New Roman" pitchFamily="18" charset="0"/>
              </a:rPr>
              <a:t>Тывызыктар</a:t>
            </a:r>
            <a:endParaRPr lang="ru-RU" b="1" dirty="0">
              <a:latin typeface="Times New Roman" pitchFamily="18" charset="0"/>
              <a:cs typeface="Times New Roman" pitchFamily="18" charset="0"/>
            </a:endParaRPr>
          </a:p>
        </p:txBody>
      </p:sp>
      <p:sp>
        <p:nvSpPr>
          <p:cNvPr id="13" name="Овал 12"/>
          <p:cNvSpPr/>
          <p:nvPr/>
        </p:nvSpPr>
        <p:spPr>
          <a:xfrm>
            <a:off x="4500562" y="4214818"/>
            <a:ext cx="2428892" cy="1285884"/>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ru-RU" sz="2000" b="1" dirty="0" err="1" smtClean="0">
                <a:latin typeface="Times New Roman" pitchFamily="18" charset="0"/>
                <a:cs typeface="Times New Roman" pitchFamily="18" charset="0"/>
              </a:rPr>
              <a:t>Улегер</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домактар</a:t>
            </a:r>
            <a:endParaRPr lang="ru-RU" sz="2000" b="1" dirty="0">
              <a:latin typeface="Times New Roman" pitchFamily="18" charset="0"/>
              <a:cs typeface="Times New Roman" pitchFamily="18" charset="0"/>
            </a:endParaRPr>
          </a:p>
        </p:txBody>
      </p:sp>
      <p:sp>
        <p:nvSpPr>
          <p:cNvPr id="14" name="Овал 13"/>
          <p:cNvSpPr/>
          <p:nvPr/>
        </p:nvSpPr>
        <p:spPr>
          <a:xfrm>
            <a:off x="1785918" y="3929066"/>
            <a:ext cx="2214578" cy="1214446"/>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ru-RU" sz="2000" b="1" dirty="0" err="1" smtClean="0">
                <a:latin typeface="Times New Roman" pitchFamily="18" charset="0"/>
                <a:cs typeface="Times New Roman" pitchFamily="18" charset="0"/>
              </a:rPr>
              <a:t>Тоолдар</a:t>
            </a:r>
            <a:endParaRPr lang="ru-RU" sz="2000" b="1" dirty="0">
              <a:latin typeface="Times New Roman" pitchFamily="18" charset="0"/>
              <a:cs typeface="Times New Roman" pitchFamily="18" charset="0"/>
            </a:endParaRPr>
          </a:p>
        </p:txBody>
      </p:sp>
      <p:sp>
        <p:nvSpPr>
          <p:cNvPr id="15" name="Овал 14"/>
          <p:cNvSpPr/>
          <p:nvPr/>
        </p:nvSpPr>
        <p:spPr>
          <a:xfrm>
            <a:off x="428596" y="2285992"/>
            <a:ext cx="2071702" cy="1214446"/>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ru-RU" sz="2000" b="1" dirty="0" err="1" smtClean="0">
                <a:latin typeface="Times New Roman" pitchFamily="18" charset="0"/>
                <a:cs typeface="Times New Roman" pitchFamily="18" charset="0"/>
              </a:rPr>
              <a:t>Дурген</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чугаалар</a:t>
            </a:r>
            <a:endParaRPr lang="ru-RU" sz="2000" b="1" dirty="0">
              <a:latin typeface="Times New Roman" pitchFamily="18" charset="0"/>
              <a:cs typeface="Times New Roman" pitchFamily="18" charset="0"/>
            </a:endParaRPr>
          </a:p>
        </p:txBody>
      </p:sp>
      <p:sp>
        <p:nvSpPr>
          <p:cNvPr id="16" name="Овал 15"/>
          <p:cNvSpPr/>
          <p:nvPr/>
        </p:nvSpPr>
        <p:spPr>
          <a:xfrm>
            <a:off x="1000100" y="714356"/>
            <a:ext cx="2357454" cy="1357322"/>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ru-RU" sz="2000" b="1" dirty="0" smtClean="0">
                <a:latin typeface="Times New Roman" pitchFamily="18" charset="0"/>
                <a:cs typeface="Times New Roman" pitchFamily="18" charset="0"/>
              </a:rPr>
              <a:t>Узун </a:t>
            </a:r>
            <a:r>
              <a:rPr lang="ru-RU" sz="2000" b="1" dirty="0" err="1" smtClean="0">
                <a:latin typeface="Times New Roman" pitchFamily="18" charset="0"/>
                <a:cs typeface="Times New Roman" pitchFamily="18" charset="0"/>
              </a:rPr>
              <a:t>тыныш</a:t>
            </a:r>
            <a:endParaRPr lang="ru-RU" sz="2000" b="1" dirty="0">
              <a:latin typeface="Times New Roman" pitchFamily="18" charset="0"/>
              <a:cs typeface="Times New Roman" pitchFamily="18" charset="0"/>
            </a:endParaRPr>
          </a:p>
        </p:txBody>
      </p:sp>
      <p:sp>
        <p:nvSpPr>
          <p:cNvPr id="17" name="Овал 16"/>
          <p:cNvSpPr/>
          <p:nvPr/>
        </p:nvSpPr>
        <p:spPr>
          <a:xfrm>
            <a:off x="3643306" y="642918"/>
            <a:ext cx="2286016" cy="114300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ru-RU" sz="2000" b="1" dirty="0" smtClean="0">
                <a:latin typeface="Times New Roman" pitchFamily="18" charset="0"/>
                <a:cs typeface="Times New Roman" pitchFamily="18" charset="0"/>
              </a:rPr>
              <a:t>К</a:t>
            </a:r>
            <a:r>
              <a:rPr lang="en-US" sz="2000" b="1" dirty="0" smtClean="0">
                <a:latin typeface="Times New Roman" pitchFamily="18" charset="0"/>
                <a:cs typeface="Times New Roman" pitchFamily="18" charset="0"/>
              </a:rPr>
              <a:t>ɵ</a:t>
            </a:r>
            <a:r>
              <a:rPr lang="ru-RU" sz="2000" b="1" dirty="0" err="1" smtClean="0">
                <a:latin typeface="Times New Roman" pitchFamily="18" charset="0"/>
                <a:cs typeface="Times New Roman" pitchFamily="18" charset="0"/>
              </a:rPr>
              <a:t>гудуглер</a:t>
            </a:r>
            <a:endParaRPr lang="ru-RU" sz="2000" b="1" dirty="0">
              <a:latin typeface="Times New Roman" pitchFamily="18" charset="0"/>
              <a:cs typeface="Times New Roman" pitchFamily="18" charset="0"/>
            </a:endParaRPr>
          </a:p>
        </p:txBody>
      </p:sp>
      <p:cxnSp>
        <p:nvCxnSpPr>
          <p:cNvPr id="19" name="Прямая со стрелкой 18"/>
          <p:cNvCxnSpPr/>
          <p:nvPr/>
        </p:nvCxnSpPr>
        <p:spPr>
          <a:xfrm rot="16200000" flipH="1">
            <a:off x="4607719" y="3821909"/>
            <a:ext cx="500066" cy="28575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1" name="Прямая со стрелкой 20"/>
          <p:cNvCxnSpPr/>
          <p:nvPr/>
        </p:nvCxnSpPr>
        <p:spPr>
          <a:xfrm>
            <a:off x="5429256" y="3214686"/>
            <a:ext cx="357190" cy="7143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3" name="Прямая со стрелкой 22"/>
          <p:cNvCxnSpPr/>
          <p:nvPr/>
        </p:nvCxnSpPr>
        <p:spPr>
          <a:xfrm rot="5400000" flipH="1" flipV="1">
            <a:off x="3786182" y="1785926"/>
            <a:ext cx="357190" cy="35719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5" name="Прямая со стрелкой 24"/>
          <p:cNvCxnSpPr/>
          <p:nvPr/>
        </p:nvCxnSpPr>
        <p:spPr>
          <a:xfrm rot="16200000" flipV="1">
            <a:off x="2643174" y="2071678"/>
            <a:ext cx="428628" cy="42862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7" name="Прямая со стрелкой 26"/>
          <p:cNvCxnSpPr>
            <a:stCxn id="2" idx="2"/>
          </p:cNvCxnSpPr>
          <p:nvPr/>
        </p:nvCxnSpPr>
        <p:spPr>
          <a:xfrm rot="10800000" flipV="1">
            <a:off x="2571736" y="2964652"/>
            <a:ext cx="214314" cy="35719"/>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9" name="Прямая со стрелкой 28"/>
          <p:cNvCxnSpPr/>
          <p:nvPr/>
        </p:nvCxnSpPr>
        <p:spPr>
          <a:xfrm rot="5400000">
            <a:off x="3107521" y="3679033"/>
            <a:ext cx="285752" cy="7143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69006"/>
          </a:xfrm>
        </p:spPr>
        <p:style>
          <a:lnRef idx="1">
            <a:schemeClr val="accent6"/>
          </a:lnRef>
          <a:fillRef idx="2">
            <a:schemeClr val="accent6"/>
          </a:fillRef>
          <a:effectRef idx="1">
            <a:schemeClr val="accent6"/>
          </a:effectRef>
          <a:fontRef idx="minor">
            <a:schemeClr val="dk1"/>
          </a:fontRef>
        </p:style>
        <p:txBody>
          <a:bodyPr>
            <a:normAutofit/>
          </a:bodyPr>
          <a:lstStyle/>
          <a:p>
            <a:r>
              <a:rPr lang="ru-RU" sz="2800" dirty="0" err="1" smtClean="0">
                <a:solidFill>
                  <a:srgbClr val="0070C0"/>
                </a:solidFill>
                <a:latin typeface="Times New Roman"/>
                <a:cs typeface="Times New Roman"/>
              </a:rPr>
              <a:t>Ө</a:t>
            </a:r>
            <a:r>
              <a:rPr lang="ru-RU" sz="2800" dirty="0" err="1" smtClean="0">
                <a:solidFill>
                  <a:srgbClr val="0070C0"/>
                </a:solidFill>
                <a:latin typeface="Times New Roman" pitchFamily="18" charset="0"/>
                <a:cs typeface="Times New Roman" pitchFamily="18" charset="0"/>
              </a:rPr>
              <a:t>пей ырын</a:t>
            </a:r>
            <a:r>
              <a:rPr lang="ru-RU" sz="2800" dirty="0" smtClean="0">
                <a:solidFill>
                  <a:srgbClr val="0070C0"/>
                </a:solidFill>
                <a:latin typeface="Times New Roman" pitchFamily="18" charset="0"/>
                <a:cs typeface="Times New Roman" pitchFamily="18" charset="0"/>
              </a:rPr>
              <a:t> </a:t>
            </a:r>
            <a:r>
              <a:rPr lang="ru-RU" sz="2800" dirty="0" err="1" smtClean="0">
                <a:solidFill>
                  <a:srgbClr val="0070C0"/>
                </a:solidFill>
                <a:latin typeface="Times New Roman" pitchFamily="18" charset="0"/>
                <a:cs typeface="Times New Roman" pitchFamily="18" charset="0"/>
              </a:rPr>
              <a:t>ие</a:t>
            </a:r>
            <a:r>
              <a:rPr lang="ru-RU" sz="2800" dirty="0" smtClean="0">
                <a:solidFill>
                  <a:srgbClr val="0070C0"/>
                </a:solidFill>
                <a:latin typeface="Times New Roman" pitchFamily="18" charset="0"/>
                <a:cs typeface="Times New Roman" pitchFamily="18" charset="0"/>
              </a:rPr>
              <a:t> </a:t>
            </a:r>
            <a:r>
              <a:rPr lang="ru-RU" sz="2800" dirty="0" err="1" smtClean="0">
                <a:solidFill>
                  <a:srgbClr val="0070C0"/>
                </a:solidFill>
                <a:latin typeface="Times New Roman" pitchFamily="18" charset="0"/>
                <a:cs typeface="Times New Roman" pitchFamily="18" charset="0"/>
              </a:rPr>
              <a:t>кижи</a:t>
            </a:r>
            <a:r>
              <a:rPr lang="ru-RU" sz="2800" dirty="0" smtClean="0">
                <a:solidFill>
                  <a:srgbClr val="0070C0"/>
                </a:solidFill>
                <a:latin typeface="Times New Roman" pitchFamily="18" charset="0"/>
                <a:cs typeface="Times New Roman" pitchFamily="18" charset="0"/>
              </a:rPr>
              <a:t>, чаш </a:t>
            </a:r>
            <a:r>
              <a:rPr lang="ru-RU" sz="2800" dirty="0" err="1" smtClean="0">
                <a:solidFill>
                  <a:srgbClr val="0070C0"/>
                </a:solidFill>
                <a:latin typeface="Times New Roman" pitchFamily="18" charset="0"/>
                <a:cs typeface="Times New Roman" pitchFamily="18" charset="0"/>
              </a:rPr>
              <a:t>уруун</a:t>
            </a:r>
            <a:r>
              <a:rPr lang="ru-RU" sz="2800" dirty="0" smtClean="0">
                <a:solidFill>
                  <a:srgbClr val="0070C0"/>
                </a:solidFill>
                <a:latin typeface="Times New Roman" pitchFamily="18" charset="0"/>
                <a:cs typeface="Times New Roman" pitchFamily="18" charset="0"/>
              </a:rPr>
              <a:t> </a:t>
            </a:r>
            <a:r>
              <a:rPr lang="ru-RU" sz="2800" dirty="0" err="1" smtClean="0">
                <a:solidFill>
                  <a:srgbClr val="0070C0"/>
                </a:solidFill>
                <a:latin typeface="Times New Roman" pitchFamily="18" charset="0"/>
                <a:cs typeface="Times New Roman" pitchFamily="18" charset="0"/>
              </a:rPr>
              <a:t>чайгап</a:t>
            </a:r>
            <a:r>
              <a:rPr lang="ru-RU" sz="2800" dirty="0" smtClean="0">
                <a:solidFill>
                  <a:srgbClr val="0070C0"/>
                </a:solidFill>
                <a:latin typeface="Times New Roman" pitchFamily="18" charset="0"/>
                <a:cs typeface="Times New Roman" pitchFamily="18" charset="0"/>
              </a:rPr>
              <a:t> </a:t>
            </a:r>
            <a:r>
              <a:rPr lang="ru-RU" sz="2800" dirty="0" err="1" smtClean="0">
                <a:solidFill>
                  <a:srgbClr val="0070C0"/>
                </a:solidFill>
                <a:latin typeface="Times New Roman" pitchFamily="18" charset="0"/>
                <a:cs typeface="Times New Roman" pitchFamily="18" charset="0"/>
              </a:rPr>
              <a:t>оргаш</a:t>
            </a:r>
            <a:r>
              <a:rPr lang="ru-RU" sz="2800" dirty="0" smtClean="0">
                <a:solidFill>
                  <a:srgbClr val="0070C0"/>
                </a:solidFill>
                <a:latin typeface="Times New Roman" pitchFamily="18" charset="0"/>
                <a:cs typeface="Times New Roman" pitchFamily="18" charset="0"/>
              </a:rPr>
              <a:t>, т</a:t>
            </a:r>
            <a:r>
              <a:rPr lang="en-US" sz="2800" dirty="0" smtClean="0">
                <a:solidFill>
                  <a:srgbClr val="0070C0"/>
                </a:solidFill>
                <a:latin typeface="Times New Roman" pitchFamily="18" charset="0"/>
                <a:cs typeface="Times New Roman" pitchFamily="18" charset="0"/>
              </a:rPr>
              <a:t>ɵ</a:t>
            </a:r>
            <a:r>
              <a:rPr lang="ru-RU" sz="2800" dirty="0" err="1" smtClean="0">
                <a:solidFill>
                  <a:srgbClr val="0070C0"/>
                </a:solidFill>
                <a:latin typeface="Times New Roman" pitchFamily="18" charset="0"/>
                <a:cs typeface="Times New Roman" pitchFamily="18" charset="0"/>
              </a:rPr>
              <a:t>лүнге ынаан</a:t>
            </a:r>
            <a:r>
              <a:rPr lang="ru-RU" sz="2800" dirty="0" smtClean="0">
                <a:solidFill>
                  <a:srgbClr val="0070C0"/>
                </a:solidFill>
                <a:latin typeface="Times New Roman" pitchFamily="18" charset="0"/>
                <a:cs typeface="Times New Roman" pitchFamily="18" charset="0"/>
              </a:rPr>
              <a:t> </a:t>
            </a:r>
            <a:r>
              <a:rPr lang="ru-RU" sz="2800" dirty="0" err="1" smtClean="0">
                <a:solidFill>
                  <a:srgbClr val="0070C0"/>
                </a:solidFill>
                <a:latin typeface="Times New Roman" pitchFamily="18" charset="0"/>
                <a:cs typeface="Times New Roman" pitchFamily="18" charset="0"/>
              </a:rPr>
              <a:t>илередип</a:t>
            </a:r>
            <a:r>
              <a:rPr lang="ru-RU" sz="2800" dirty="0" smtClean="0">
                <a:solidFill>
                  <a:srgbClr val="0070C0"/>
                </a:solidFill>
                <a:latin typeface="Times New Roman" pitchFamily="18" charset="0"/>
                <a:cs typeface="Times New Roman" pitchFamily="18" charset="0"/>
              </a:rPr>
              <a:t> </a:t>
            </a:r>
            <a:r>
              <a:rPr lang="ru-RU" sz="2800" dirty="0" err="1" smtClean="0">
                <a:solidFill>
                  <a:srgbClr val="0070C0"/>
                </a:solidFill>
                <a:latin typeface="Times New Roman" pitchFamily="18" charset="0"/>
                <a:cs typeface="Times New Roman" pitchFamily="18" charset="0"/>
              </a:rPr>
              <a:t>ырлаар</a:t>
            </a:r>
            <a:r>
              <a:rPr lang="ru-RU"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ɵɵ</a:t>
            </a:r>
            <a:r>
              <a:rPr lang="ru-RU" sz="2800" dirty="0" err="1" smtClean="0">
                <a:solidFill>
                  <a:srgbClr val="0070C0"/>
                </a:solidFill>
                <a:latin typeface="Times New Roman" pitchFamily="18" charset="0"/>
                <a:cs typeface="Times New Roman" pitchFamily="18" charset="0"/>
              </a:rPr>
              <a:t>рүшкүзүн илередип</a:t>
            </a:r>
            <a:r>
              <a:rPr lang="ru-RU" sz="2800" dirty="0" smtClean="0">
                <a:solidFill>
                  <a:srgbClr val="0070C0"/>
                </a:solidFill>
                <a:latin typeface="Times New Roman" pitchFamily="18" charset="0"/>
                <a:cs typeface="Times New Roman" pitchFamily="18" charset="0"/>
              </a:rPr>
              <a:t> </a:t>
            </a:r>
            <a:r>
              <a:rPr lang="ru-RU" sz="2800" dirty="0" err="1" smtClean="0">
                <a:solidFill>
                  <a:srgbClr val="0070C0"/>
                </a:solidFill>
                <a:latin typeface="Times New Roman" pitchFamily="18" charset="0"/>
                <a:cs typeface="Times New Roman" pitchFamily="18" charset="0"/>
              </a:rPr>
              <a:t>ырлаар</a:t>
            </a:r>
            <a:r>
              <a:rPr lang="ru-RU" sz="2800" dirty="0" smtClean="0">
                <a:solidFill>
                  <a:srgbClr val="0070C0"/>
                </a:solidFill>
                <a:latin typeface="Times New Roman" pitchFamily="18" charset="0"/>
                <a:cs typeface="Times New Roman" pitchFamily="18" charset="0"/>
              </a:rPr>
              <a:t>, </a:t>
            </a:r>
            <a:r>
              <a:rPr lang="ru-RU" sz="2800" dirty="0" err="1" smtClean="0">
                <a:solidFill>
                  <a:srgbClr val="0070C0"/>
                </a:solidFill>
                <a:latin typeface="Times New Roman" pitchFamily="18" charset="0"/>
                <a:cs typeface="Times New Roman" pitchFamily="18" charset="0"/>
              </a:rPr>
              <a:t>мунгаралын</a:t>
            </a:r>
            <a:r>
              <a:rPr lang="ru-RU" sz="2800" dirty="0" smtClean="0">
                <a:solidFill>
                  <a:srgbClr val="0070C0"/>
                </a:solidFill>
                <a:latin typeface="Times New Roman" pitchFamily="18" charset="0"/>
                <a:cs typeface="Times New Roman" pitchFamily="18" charset="0"/>
              </a:rPr>
              <a:t> </a:t>
            </a:r>
            <a:r>
              <a:rPr lang="ru-RU" sz="2800" dirty="0" err="1" smtClean="0">
                <a:solidFill>
                  <a:srgbClr val="0070C0"/>
                </a:solidFill>
                <a:latin typeface="Times New Roman" pitchFamily="18" charset="0"/>
                <a:cs typeface="Times New Roman" pitchFamily="18" charset="0"/>
              </a:rPr>
              <a:t>илередип</a:t>
            </a:r>
            <a:r>
              <a:rPr lang="ru-RU" sz="2800" dirty="0" smtClean="0">
                <a:solidFill>
                  <a:srgbClr val="0070C0"/>
                </a:solidFill>
                <a:latin typeface="Times New Roman" pitchFamily="18" charset="0"/>
                <a:cs typeface="Times New Roman" pitchFamily="18" charset="0"/>
              </a:rPr>
              <a:t> </a:t>
            </a:r>
            <a:r>
              <a:rPr lang="ru-RU" sz="2800" dirty="0" err="1" smtClean="0">
                <a:solidFill>
                  <a:srgbClr val="0070C0"/>
                </a:solidFill>
                <a:latin typeface="Times New Roman" pitchFamily="18" charset="0"/>
                <a:cs typeface="Times New Roman" pitchFamily="18" charset="0"/>
              </a:rPr>
              <a:t>ырлаар</a:t>
            </a:r>
            <a:r>
              <a:rPr lang="ru-RU" sz="2800" dirty="0" smtClean="0">
                <a:solidFill>
                  <a:srgbClr val="0070C0"/>
                </a:solidFill>
                <a:latin typeface="Times New Roman" pitchFamily="18" charset="0"/>
                <a:cs typeface="Times New Roman" pitchFamily="18" charset="0"/>
              </a:rPr>
              <a:t>.</a:t>
            </a:r>
            <a:br>
              <a:rPr lang="ru-RU" sz="2800" dirty="0" smtClean="0">
                <a:solidFill>
                  <a:srgbClr val="0070C0"/>
                </a:solidFill>
                <a:latin typeface="Times New Roman" pitchFamily="18" charset="0"/>
                <a:cs typeface="Times New Roman" pitchFamily="18" charset="0"/>
              </a:rPr>
            </a:br>
            <a:r>
              <a:rPr lang="ru-RU" sz="2800" dirty="0" err="1" smtClean="0">
                <a:solidFill>
                  <a:srgbClr val="0070C0"/>
                </a:solidFill>
                <a:latin typeface="Times New Roman" pitchFamily="18" charset="0"/>
                <a:cs typeface="Times New Roman" pitchFamily="18" charset="0"/>
              </a:rPr>
              <a:t>Чаа</a:t>
            </a:r>
            <a:r>
              <a:rPr lang="ru-RU" sz="2800" dirty="0" smtClean="0">
                <a:solidFill>
                  <a:srgbClr val="0070C0"/>
                </a:solidFill>
                <a:latin typeface="Times New Roman" pitchFamily="18" charset="0"/>
                <a:cs typeface="Times New Roman" pitchFamily="18" charset="0"/>
              </a:rPr>
              <a:t> т</a:t>
            </a:r>
            <a:r>
              <a:rPr lang="en-US" sz="2800" dirty="0" smtClean="0">
                <a:solidFill>
                  <a:srgbClr val="0070C0"/>
                </a:solidFill>
                <a:latin typeface="Times New Roman" pitchFamily="18" charset="0"/>
                <a:cs typeface="Times New Roman" pitchFamily="18" charset="0"/>
              </a:rPr>
              <a:t>ɵ</a:t>
            </a:r>
            <a:r>
              <a:rPr lang="ru-RU" sz="2800" dirty="0" err="1" smtClean="0">
                <a:solidFill>
                  <a:srgbClr val="0070C0"/>
                </a:solidFill>
                <a:latin typeface="Times New Roman" pitchFamily="18" charset="0"/>
                <a:cs typeface="Times New Roman" pitchFamily="18" charset="0"/>
              </a:rPr>
              <a:t>руттунген</a:t>
            </a:r>
            <a:r>
              <a:rPr lang="ru-RU" sz="2800" dirty="0" smtClean="0">
                <a:solidFill>
                  <a:srgbClr val="0070C0"/>
                </a:solidFill>
                <a:latin typeface="Times New Roman" pitchFamily="18" charset="0"/>
                <a:cs typeface="Times New Roman" pitchFamily="18" charset="0"/>
              </a:rPr>
              <a:t> чаш </a:t>
            </a:r>
            <a:r>
              <a:rPr lang="ru-RU" sz="2800" dirty="0" err="1" smtClean="0">
                <a:solidFill>
                  <a:srgbClr val="0070C0"/>
                </a:solidFill>
                <a:latin typeface="Times New Roman" pitchFamily="18" charset="0"/>
                <a:cs typeface="Times New Roman" pitchFamily="18" charset="0"/>
              </a:rPr>
              <a:t>уруг</a:t>
            </a:r>
            <a:r>
              <a:rPr lang="ru-RU" sz="2800" dirty="0" smtClean="0">
                <a:solidFill>
                  <a:srgbClr val="0070C0"/>
                </a:solidFill>
                <a:latin typeface="Times New Roman" pitchFamily="18" charset="0"/>
                <a:cs typeface="Times New Roman" pitchFamily="18" charset="0"/>
              </a:rPr>
              <a:t> </a:t>
            </a:r>
            <a:r>
              <a:rPr lang="ru-RU" sz="2800" dirty="0" err="1" smtClean="0">
                <a:solidFill>
                  <a:srgbClr val="0070C0"/>
                </a:solidFill>
                <a:latin typeface="Times New Roman" pitchFamily="18" charset="0"/>
                <a:cs typeface="Times New Roman" pitchFamily="18" charset="0"/>
              </a:rPr>
              <a:t>бир-ле</a:t>
            </a:r>
            <a:r>
              <a:rPr lang="ru-RU" sz="2800" dirty="0" smtClean="0">
                <a:solidFill>
                  <a:srgbClr val="0070C0"/>
                </a:solidFill>
                <a:latin typeface="Times New Roman" pitchFamily="18" charset="0"/>
                <a:cs typeface="Times New Roman" pitchFamily="18" charset="0"/>
              </a:rPr>
              <a:t> </a:t>
            </a:r>
            <a:r>
              <a:rPr lang="ru-RU" sz="2800" dirty="0" err="1" smtClean="0">
                <a:solidFill>
                  <a:srgbClr val="0070C0"/>
                </a:solidFill>
                <a:latin typeface="Times New Roman" pitchFamily="18" charset="0"/>
                <a:cs typeface="Times New Roman" pitchFamily="18" charset="0"/>
              </a:rPr>
              <a:t>дугаар</a:t>
            </a:r>
            <a:r>
              <a:rPr lang="ru-RU" sz="2800" dirty="0" smtClean="0">
                <a:solidFill>
                  <a:srgbClr val="0070C0"/>
                </a:solidFill>
                <a:latin typeface="Times New Roman" pitchFamily="18" charset="0"/>
                <a:cs typeface="Times New Roman" pitchFamily="18" charset="0"/>
              </a:rPr>
              <a:t> </a:t>
            </a:r>
            <a:r>
              <a:rPr lang="en-US" sz="2800" dirty="0" smtClean="0">
                <a:solidFill>
                  <a:srgbClr val="0070C0"/>
                </a:solidFill>
                <a:latin typeface="Times New Roman" pitchFamily="18" charset="0"/>
                <a:cs typeface="Times New Roman" pitchFamily="18" charset="0"/>
              </a:rPr>
              <a:t>ɵ</a:t>
            </a:r>
            <a:r>
              <a:rPr lang="ru-RU" sz="2800" dirty="0" smtClean="0">
                <a:solidFill>
                  <a:srgbClr val="0070C0"/>
                </a:solidFill>
                <a:latin typeface="Times New Roman" pitchFamily="18" charset="0"/>
                <a:cs typeface="Times New Roman" pitchFamily="18" charset="0"/>
              </a:rPr>
              <a:t>пей </a:t>
            </a:r>
            <a:r>
              <a:rPr lang="ru-RU" sz="2800" dirty="0" err="1" smtClean="0">
                <a:solidFill>
                  <a:srgbClr val="0070C0"/>
                </a:solidFill>
                <a:latin typeface="Times New Roman" pitchFamily="18" charset="0"/>
                <a:cs typeface="Times New Roman" pitchFamily="18" charset="0"/>
              </a:rPr>
              <a:t>ыры</a:t>
            </a:r>
            <a:r>
              <a:rPr lang="ru-RU" sz="2800" dirty="0" smtClean="0">
                <a:solidFill>
                  <a:srgbClr val="0070C0"/>
                </a:solidFill>
                <a:latin typeface="Times New Roman" pitchFamily="18" charset="0"/>
                <a:cs typeface="Times New Roman" pitchFamily="18" charset="0"/>
              </a:rPr>
              <a:t> </a:t>
            </a:r>
            <a:r>
              <a:rPr lang="ru-RU" sz="2800" dirty="0" err="1" smtClean="0">
                <a:solidFill>
                  <a:srgbClr val="0070C0"/>
                </a:solidFill>
                <a:latin typeface="Times New Roman" pitchFamily="18" charset="0"/>
                <a:cs typeface="Times New Roman" pitchFamily="18" charset="0"/>
              </a:rPr>
              <a:t>дыңнаар</a:t>
            </a:r>
            <a:r>
              <a:rPr lang="ru-RU" sz="2800" dirty="0" smtClean="0">
                <a:solidFill>
                  <a:srgbClr val="0070C0"/>
                </a:solidFill>
                <a:latin typeface="Times New Roman" pitchFamily="18" charset="0"/>
                <a:cs typeface="Times New Roman" pitchFamily="18" charset="0"/>
              </a:rPr>
              <a:t>. </a:t>
            </a:r>
            <a:r>
              <a:rPr lang="ru-RU" sz="2800" dirty="0" err="1" smtClean="0">
                <a:solidFill>
                  <a:srgbClr val="0070C0"/>
                </a:solidFill>
                <a:latin typeface="Times New Roman" pitchFamily="18" charset="0"/>
                <a:cs typeface="Times New Roman" pitchFamily="18" charset="0"/>
              </a:rPr>
              <a:t>Бичии</a:t>
            </a:r>
            <a:r>
              <a:rPr lang="ru-RU" sz="2800" dirty="0" smtClean="0">
                <a:solidFill>
                  <a:srgbClr val="0070C0"/>
                </a:solidFill>
                <a:latin typeface="Times New Roman" pitchFamily="18" charset="0"/>
                <a:cs typeface="Times New Roman" pitchFamily="18" charset="0"/>
              </a:rPr>
              <a:t> </a:t>
            </a:r>
            <a:r>
              <a:rPr lang="ru-RU" sz="2800" dirty="0" err="1" smtClean="0">
                <a:solidFill>
                  <a:srgbClr val="0070C0"/>
                </a:solidFill>
                <a:latin typeface="Times New Roman" pitchFamily="18" charset="0"/>
                <a:cs typeface="Times New Roman" pitchFamily="18" charset="0"/>
              </a:rPr>
              <a:t>кижиниң</a:t>
            </a:r>
            <a:r>
              <a:rPr lang="ru-RU" sz="2800" dirty="0" smtClean="0">
                <a:solidFill>
                  <a:srgbClr val="0070C0"/>
                </a:solidFill>
                <a:latin typeface="Times New Roman" pitchFamily="18" charset="0"/>
                <a:cs typeface="Times New Roman" pitchFamily="18" charset="0"/>
              </a:rPr>
              <a:t> </a:t>
            </a:r>
            <a:r>
              <a:rPr lang="en-US" sz="2800" dirty="0" smtClean="0">
                <a:solidFill>
                  <a:srgbClr val="0070C0"/>
                </a:solidFill>
                <a:latin typeface="Times New Roman" pitchFamily="18" charset="0"/>
                <a:cs typeface="Times New Roman" pitchFamily="18" charset="0"/>
              </a:rPr>
              <a:t>ɵ</a:t>
            </a:r>
            <a:r>
              <a:rPr lang="ru-RU" sz="2800" dirty="0" err="1" smtClean="0">
                <a:solidFill>
                  <a:srgbClr val="0070C0"/>
                </a:solidFill>
                <a:latin typeface="Times New Roman" pitchFamily="18" charset="0"/>
                <a:cs typeface="Times New Roman" pitchFamily="18" charset="0"/>
              </a:rPr>
              <a:t>зүп доругарынга</a:t>
            </a:r>
            <a:r>
              <a:rPr lang="ru-RU" sz="2800" dirty="0" smtClean="0">
                <a:solidFill>
                  <a:srgbClr val="0070C0"/>
                </a:solidFill>
                <a:latin typeface="Times New Roman" pitchFamily="18" charset="0"/>
                <a:cs typeface="Times New Roman" pitchFamily="18" charset="0"/>
              </a:rPr>
              <a:t> </a:t>
            </a:r>
            <a:r>
              <a:rPr lang="en-US" sz="2800" dirty="0" smtClean="0">
                <a:solidFill>
                  <a:srgbClr val="0070C0"/>
                </a:solidFill>
                <a:latin typeface="Times New Roman" pitchFamily="18" charset="0"/>
                <a:cs typeface="Times New Roman" pitchFamily="18" charset="0"/>
              </a:rPr>
              <a:t>ɵ</a:t>
            </a:r>
            <a:r>
              <a:rPr lang="ru-RU" sz="2800" dirty="0" smtClean="0">
                <a:solidFill>
                  <a:srgbClr val="0070C0"/>
                </a:solidFill>
                <a:latin typeface="Times New Roman" pitchFamily="18" charset="0"/>
                <a:cs typeface="Times New Roman" pitchFamily="18" charset="0"/>
              </a:rPr>
              <a:t>пей </a:t>
            </a:r>
            <a:r>
              <a:rPr lang="ru-RU" sz="2800" dirty="0" err="1" smtClean="0">
                <a:solidFill>
                  <a:srgbClr val="0070C0"/>
                </a:solidFill>
                <a:latin typeface="Times New Roman" pitchFamily="18" charset="0"/>
                <a:cs typeface="Times New Roman" pitchFamily="18" charset="0"/>
              </a:rPr>
              <a:t>ыры</a:t>
            </a:r>
            <a:r>
              <a:rPr lang="ru-RU" sz="2800" dirty="0" smtClean="0">
                <a:solidFill>
                  <a:srgbClr val="0070C0"/>
                </a:solidFill>
                <a:latin typeface="Times New Roman" pitchFamily="18" charset="0"/>
                <a:cs typeface="Times New Roman" pitchFamily="18" charset="0"/>
              </a:rPr>
              <a:t> </a:t>
            </a:r>
            <a:r>
              <a:rPr lang="ru-RU" sz="2800" dirty="0" err="1" smtClean="0">
                <a:solidFill>
                  <a:srgbClr val="0070C0"/>
                </a:solidFill>
                <a:latin typeface="Times New Roman" pitchFamily="18" charset="0"/>
                <a:cs typeface="Times New Roman" pitchFamily="18" charset="0"/>
              </a:rPr>
              <a:t>эки</a:t>
            </a:r>
            <a:r>
              <a:rPr lang="ru-RU" sz="2800" dirty="0" smtClean="0">
                <a:solidFill>
                  <a:srgbClr val="0070C0"/>
                </a:solidFill>
                <a:latin typeface="Times New Roman" pitchFamily="18" charset="0"/>
                <a:cs typeface="Times New Roman" pitchFamily="18" charset="0"/>
              </a:rPr>
              <a:t> </a:t>
            </a:r>
            <a:r>
              <a:rPr lang="ru-RU" sz="2800" dirty="0" err="1" smtClean="0">
                <a:solidFill>
                  <a:srgbClr val="0070C0"/>
                </a:solidFill>
                <a:latin typeface="Times New Roman" pitchFamily="18" charset="0"/>
                <a:cs typeface="Times New Roman" pitchFamily="18" charset="0"/>
              </a:rPr>
              <a:t>салдарны</a:t>
            </a:r>
            <a:r>
              <a:rPr lang="ru-RU" sz="2800" dirty="0" smtClean="0">
                <a:solidFill>
                  <a:srgbClr val="0070C0"/>
                </a:solidFill>
                <a:latin typeface="Times New Roman" pitchFamily="18" charset="0"/>
                <a:cs typeface="Times New Roman" pitchFamily="18" charset="0"/>
              </a:rPr>
              <a:t> </a:t>
            </a:r>
            <a:r>
              <a:rPr lang="ru-RU" sz="2800" dirty="0" err="1" smtClean="0">
                <a:solidFill>
                  <a:srgbClr val="0070C0"/>
                </a:solidFill>
                <a:latin typeface="Times New Roman" pitchFamily="18" charset="0"/>
                <a:cs typeface="Times New Roman" pitchFamily="18" charset="0"/>
              </a:rPr>
              <a:t>чедирип</a:t>
            </a:r>
            <a:r>
              <a:rPr lang="ru-RU" sz="2800" dirty="0" smtClean="0">
                <a:solidFill>
                  <a:srgbClr val="0070C0"/>
                </a:solidFill>
                <a:latin typeface="Times New Roman" pitchFamily="18" charset="0"/>
                <a:cs typeface="Times New Roman" pitchFamily="18" charset="0"/>
              </a:rPr>
              <a:t>, </a:t>
            </a:r>
            <a:r>
              <a:rPr lang="ru-RU" sz="2800" dirty="0" err="1" smtClean="0">
                <a:solidFill>
                  <a:srgbClr val="0070C0"/>
                </a:solidFill>
                <a:latin typeface="Times New Roman" pitchFamily="18" charset="0"/>
                <a:cs typeface="Times New Roman" pitchFamily="18" charset="0"/>
              </a:rPr>
              <a:t>ие</a:t>
            </a:r>
            <a:r>
              <a:rPr lang="ru-RU" sz="2800" dirty="0" smtClean="0">
                <a:solidFill>
                  <a:srgbClr val="0070C0"/>
                </a:solidFill>
                <a:latin typeface="Times New Roman" pitchFamily="18" charset="0"/>
                <a:cs typeface="Times New Roman" pitchFamily="18" charset="0"/>
              </a:rPr>
              <a:t> биле чаш </a:t>
            </a:r>
            <a:r>
              <a:rPr lang="ru-RU" sz="2800" dirty="0" err="1" smtClean="0">
                <a:solidFill>
                  <a:srgbClr val="0070C0"/>
                </a:solidFill>
                <a:latin typeface="Times New Roman" pitchFamily="18" charset="0"/>
                <a:cs typeface="Times New Roman" pitchFamily="18" charset="0"/>
              </a:rPr>
              <a:t>кижинин</a:t>
            </a:r>
            <a:r>
              <a:rPr lang="ru-RU" sz="2800" dirty="0" smtClean="0">
                <a:solidFill>
                  <a:srgbClr val="0070C0"/>
                </a:solidFill>
                <a:latin typeface="Times New Roman" pitchFamily="18" charset="0"/>
                <a:cs typeface="Times New Roman" pitchFamily="18" charset="0"/>
              </a:rPr>
              <a:t> </a:t>
            </a:r>
            <a:r>
              <a:rPr lang="ru-RU" sz="2800" dirty="0" err="1" smtClean="0">
                <a:solidFill>
                  <a:srgbClr val="0070C0"/>
                </a:solidFill>
                <a:latin typeface="Times New Roman" pitchFamily="18" charset="0"/>
                <a:cs typeface="Times New Roman" pitchFamily="18" charset="0"/>
              </a:rPr>
              <a:t>сеткил-сагыш</a:t>
            </a:r>
            <a:r>
              <a:rPr lang="ru-RU" sz="2800" dirty="0" smtClean="0">
                <a:solidFill>
                  <a:srgbClr val="0070C0"/>
                </a:solidFill>
                <a:latin typeface="Times New Roman" pitchFamily="18" charset="0"/>
                <a:cs typeface="Times New Roman" pitchFamily="18" charset="0"/>
              </a:rPr>
              <a:t> </a:t>
            </a:r>
            <a:r>
              <a:rPr lang="ru-RU" sz="2800" dirty="0" err="1" smtClean="0">
                <a:solidFill>
                  <a:srgbClr val="0070C0"/>
                </a:solidFill>
                <a:latin typeface="Times New Roman" pitchFamily="18" charset="0"/>
                <a:cs typeface="Times New Roman" pitchFamily="18" charset="0"/>
              </a:rPr>
              <a:t>харылзаазын</a:t>
            </a:r>
            <a:r>
              <a:rPr lang="ru-RU" sz="2800" dirty="0" smtClean="0">
                <a:solidFill>
                  <a:srgbClr val="0070C0"/>
                </a:solidFill>
                <a:latin typeface="Times New Roman" pitchFamily="18" charset="0"/>
                <a:cs typeface="Times New Roman" pitchFamily="18" charset="0"/>
              </a:rPr>
              <a:t> </a:t>
            </a:r>
            <a:r>
              <a:rPr lang="ru-RU" sz="2800" dirty="0" err="1" smtClean="0">
                <a:solidFill>
                  <a:srgbClr val="0070C0"/>
                </a:solidFill>
                <a:latin typeface="Times New Roman" pitchFamily="18" charset="0"/>
                <a:cs typeface="Times New Roman" pitchFamily="18" charset="0"/>
              </a:rPr>
              <a:t>тудуп</a:t>
            </a:r>
            <a:r>
              <a:rPr lang="ru-RU" sz="2800" dirty="0" smtClean="0">
                <a:solidFill>
                  <a:srgbClr val="0070C0"/>
                </a:solidFill>
                <a:latin typeface="Times New Roman" pitchFamily="18" charset="0"/>
                <a:cs typeface="Times New Roman" pitchFamily="18" charset="0"/>
              </a:rPr>
              <a:t> </a:t>
            </a:r>
            <a:r>
              <a:rPr lang="ru-RU" sz="2800" dirty="0" err="1" smtClean="0">
                <a:solidFill>
                  <a:srgbClr val="0070C0"/>
                </a:solidFill>
                <a:latin typeface="Times New Roman" pitchFamily="18" charset="0"/>
                <a:cs typeface="Times New Roman" pitchFamily="18" charset="0"/>
              </a:rPr>
              <a:t>турар</a:t>
            </a:r>
            <a:r>
              <a:rPr lang="ru-RU" sz="2800" dirty="0" smtClean="0">
                <a:solidFill>
                  <a:srgbClr val="0070C0"/>
                </a:solidFill>
                <a:latin typeface="Times New Roman" pitchFamily="18" charset="0"/>
                <a:cs typeface="Times New Roman" pitchFamily="18" charset="0"/>
              </a:rPr>
              <a:t>. </a:t>
            </a:r>
            <a:br>
              <a:rPr lang="ru-RU" sz="2800" dirty="0" smtClean="0">
                <a:solidFill>
                  <a:srgbClr val="0070C0"/>
                </a:solidFill>
                <a:latin typeface="Times New Roman" pitchFamily="18" charset="0"/>
                <a:cs typeface="Times New Roman" pitchFamily="18" charset="0"/>
              </a:rPr>
            </a:br>
            <a:r>
              <a:rPr lang="ru-RU" sz="2800" dirty="0" err="1" smtClean="0">
                <a:solidFill>
                  <a:srgbClr val="0070C0"/>
                </a:solidFill>
                <a:latin typeface="Times New Roman"/>
                <a:cs typeface="Times New Roman"/>
              </a:rPr>
              <a:t>Ө</a:t>
            </a:r>
            <a:r>
              <a:rPr lang="ru-RU" sz="2800" dirty="0" err="1" smtClean="0">
                <a:solidFill>
                  <a:srgbClr val="0070C0"/>
                </a:solidFill>
                <a:latin typeface="Times New Roman" pitchFamily="18" charset="0"/>
                <a:cs typeface="Times New Roman" pitchFamily="18" charset="0"/>
              </a:rPr>
              <a:t>пей	 ыры</a:t>
            </a:r>
            <a:r>
              <a:rPr lang="ru-RU" sz="2800" dirty="0" smtClean="0">
                <a:solidFill>
                  <a:srgbClr val="0070C0"/>
                </a:solidFill>
                <a:latin typeface="Times New Roman" pitchFamily="18" charset="0"/>
                <a:cs typeface="Times New Roman" pitchFamily="18" charset="0"/>
              </a:rPr>
              <a:t> – </a:t>
            </a:r>
            <a:r>
              <a:rPr lang="ru-RU" sz="2800" dirty="0" err="1" smtClean="0">
                <a:solidFill>
                  <a:srgbClr val="0070C0"/>
                </a:solidFill>
                <a:latin typeface="Times New Roman" pitchFamily="18" charset="0"/>
                <a:cs typeface="Times New Roman" pitchFamily="18" charset="0"/>
              </a:rPr>
              <a:t>чаштын</a:t>
            </a:r>
            <a:r>
              <a:rPr lang="ru-RU" sz="2800" dirty="0" smtClean="0">
                <a:solidFill>
                  <a:srgbClr val="0070C0"/>
                </a:solidFill>
                <a:latin typeface="Times New Roman" pitchFamily="18" charset="0"/>
                <a:cs typeface="Times New Roman" pitchFamily="18" charset="0"/>
              </a:rPr>
              <a:t> </a:t>
            </a:r>
            <a:r>
              <a:rPr lang="ru-RU" sz="2800" dirty="0" err="1" smtClean="0">
                <a:solidFill>
                  <a:srgbClr val="0070C0"/>
                </a:solidFill>
                <a:latin typeface="Times New Roman" pitchFamily="18" charset="0"/>
                <a:cs typeface="Times New Roman" pitchFamily="18" charset="0"/>
              </a:rPr>
              <a:t>уйгу-дыжын</a:t>
            </a:r>
            <a:r>
              <a:rPr lang="ru-RU" sz="2800" dirty="0" smtClean="0">
                <a:solidFill>
                  <a:srgbClr val="0070C0"/>
                </a:solidFill>
                <a:latin typeface="Times New Roman" pitchFamily="18" charset="0"/>
                <a:cs typeface="Times New Roman" pitchFamily="18" charset="0"/>
              </a:rPr>
              <a:t> </a:t>
            </a:r>
            <a:r>
              <a:rPr lang="ru-RU" sz="2800" dirty="0" err="1" smtClean="0">
                <a:solidFill>
                  <a:srgbClr val="0070C0"/>
                </a:solidFill>
                <a:latin typeface="Times New Roman" pitchFamily="18" charset="0"/>
                <a:cs typeface="Times New Roman" pitchFamily="18" charset="0"/>
              </a:rPr>
              <a:t>хандырып</a:t>
            </a:r>
            <a:r>
              <a:rPr lang="ru-RU" sz="2800" dirty="0" smtClean="0">
                <a:solidFill>
                  <a:srgbClr val="0070C0"/>
                </a:solidFill>
                <a:latin typeface="Times New Roman" pitchFamily="18" charset="0"/>
                <a:cs typeface="Times New Roman" pitchFamily="18" charset="0"/>
              </a:rPr>
              <a:t>, </a:t>
            </a:r>
            <a:r>
              <a:rPr lang="ru-RU" sz="2800" dirty="0" err="1" smtClean="0">
                <a:solidFill>
                  <a:srgbClr val="0070C0"/>
                </a:solidFill>
                <a:latin typeface="Times New Roman" pitchFamily="18" charset="0"/>
                <a:cs typeface="Times New Roman" pitchFamily="18" charset="0"/>
              </a:rPr>
              <a:t>иенин</a:t>
            </a:r>
            <a:r>
              <a:rPr lang="ru-RU" sz="2800" dirty="0" smtClean="0">
                <a:solidFill>
                  <a:srgbClr val="0070C0"/>
                </a:solidFill>
                <a:latin typeface="Times New Roman" pitchFamily="18" charset="0"/>
                <a:cs typeface="Times New Roman" pitchFamily="18" charset="0"/>
              </a:rPr>
              <a:t> </a:t>
            </a:r>
            <a:r>
              <a:rPr lang="ru-RU" sz="2800" dirty="0" err="1" smtClean="0">
                <a:solidFill>
                  <a:srgbClr val="0070C0"/>
                </a:solidFill>
                <a:latin typeface="Times New Roman" pitchFamily="18" charset="0"/>
                <a:cs typeface="Times New Roman" pitchFamily="18" charset="0"/>
              </a:rPr>
              <a:t>сагыш-сеткилин</a:t>
            </a:r>
            <a:r>
              <a:rPr lang="ru-RU" sz="2800" dirty="0" smtClean="0">
                <a:solidFill>
                  <a:srgbClr val="0070C0"/>
                </a:solidFill>
                <a:latin typeface="Times New Roman" pitchFamily="18" charset="0"/>
                <a:cs typeface="Times New Roman" pitchFamily="18" charset="0"/>
              </a:rPr>
              <a:t> </a:t>
            </a:r>
            <a:r>
              <a:rPr lang="ru-RU" sz="2800" dirty="0" err="1" smtClean="0">
                <a:solidFill>
                  <a:srgbClr val="0070C0"/>
                </a:solidFill>
                <a:latin typeface="Times New Roman" pitchFamily="18" charset="0"/>
                <a:cs typeface="Times New Roman" pitchFamily="18" charset="0"/>
              </a:rPr>
              <a:t>чырыдып</a:t>
            </a:r>
            <a:r>
              <a:rPr lang="ru-RU" sz="2800" dirty="0" smtClean="0">
                <a:solidFill>
                  <a:srgbClr val="0070C0"/>
                </a:solidFill>
                <a:latin typeface="Times New Roman" pitchFamily="18" charset="0"/>
                <a:cs typeface="Times New Roman" pitchFamily="18" charset="0"/>
              </a:rPr>
              <a:t> </a:t>
            </a:r>
            <a:r>
              <a:rPr lang="ru-RU" sz="2800" dirty="0" err="1" smtClean="0">
                <a:solidFill>
                  <a:srgbClr val="0070C0"/>
                </a:solidFill>
                <a:latin typeface="Times New Roman" pitchFamily="18" charset="0"/>
                <a:cs typeface="Times New Roman" pitchFamily="18" charset="0"/>
              </a:rPr>
              <a:t>турар</a:t>
            </a:r>
            <a:r>
              <a:rPr lang="ru-RU" sz="2800" dirty="0" smtClean="0">
                <a:solidFill>
                  <a:srgbClr val="0070C0"/>
                </a:solidFill>
                <a:latin typeface="Times New Roman" pitchFamily="18" charset="0"/>
                <a:cs typeface="Times New Roman" pitchFamily="18" charset="0"/>
              </a:rPr>
              <a:t>. </a:t>
            </a:r>
            <a:r>
              <a:rPr lang="ru-RU" sz="2800" dirty="0" err="1" smtClean="0">
                <a:solidFill>
                  <a:srgbClr val="0070C0"/>
                </a:solidFill>
                <a:latin typeface="Times New Roman"/>
                <a:cs typeface="Times New Roman"/>
              </a:rPr>
              <a:t>Ө</a:t>
            </a:r>
            <a:r>
              <a:rPr lang="ru-RU" sz="2800" dirty="0" err="1" smtClean="0">
                <a:solidFill>
                  <a:srgbClr val="0070C0"/>
                </a:solidFill>
                <a:latin typeface="Times New Roman" pitchFamily="18" charset="0"/>
                <a:cs typeface="Times New Roman" pitchFamily="18" charset="0"/>
              </a:rPr>
              <a:t>пей ырыда</a:t>
            </a:r>
            <a:r>
              <a:rPr lang="ru-RU" sz="2800" dirty="0" smtClean="0">
                <a:solidFill>
                  <a:srgbClr val="0070C0"/>
                </a:solidFill>
                <a:latin typeface="Times New Roman" pitchFamily="18" charset="0"/>
                <a:cs typeface="Times New Roman" pitchFamily="18" charset="0"/>
              </a:rPr>
              <a:t> кол </a:t>
            </a:r>
            <a:r>
              <a:rPr lang="ru-RU" sz="2800" dirty="0" err="1" smtClean="0">
                <a:solidFill>
                  <a:srgbClr val="0070C0"/>
                </a:solidFill>
                <a:latin typeface="Times New Roman" pitchFamily="18" charset="0"/>
                <a:cs typeface="Times New Roman" pitchFamily="18" charset="0"/>
              </a:rPr>
              <a:t>чуве</a:t>
            </a:r>
            <a:r>
              <a:rPr lang="ru-RU" sz="2800" dirty="0" smtClean="0">
                <a:solidFill>
                  <a:srgbClr val="0070C0"/>
                </a:solidFill>
                <a:latin typeface="Times New Roman" pitchFamily="18" charset="0"/>
                <a:cs typeface="Times New Roman" pitchFamily="18" charset="0"/>
              </a:rPr>
              <a:t> </a:t>
            </a:r>
            <a:r>
              <a:rPr lang="ru-RU" sz="2800" dirty="0" err="1" smtClean="0">
                <a:solidFill>
                  <a:srgbClr val="0070C0"/>
                </a:solidFill>
                <a:latin typeface="Times New Roman" pitchFamily="18" charset="0"/>
                <a:cs typeface="Times New Roman" pitchFamily="18" charset="0"/>
              </a:rPr>
              <a:t>тааланчыг</a:t>
            </a:r>
            <a:r>
              <a:rPr lang="ru-RU" sz="2800" dirty="0" smtClean="0">
                <a:solidFill>
                  <a:srgbClr val="0070C0"/>
                </a:solidFill>
                <a:latin typeface="Times New Roman" pitchFamily="18" charset="0"/>
                <a:cs typeface="Times New Roman" pitchFamily="18" charset="0"/>
              </a:rPr>
              <a:t>, </a:t>
            </a:r>
            <a:r>
              <a:rPr lang="ru-RU" sz="2800" dirty="0" err="1" smtClean="0">
                <a:solidFill>
                  <a:srgbClr val="0070C0"/>
                </a:solidFill>
                <a:latin typeface="Times New Roman" pitchFamily="18" charset="0"/>
                <a:cs typeface="Times New Roman" pitchFamily="18" charset="0"/>
              </a:rPr>
              <a:t>хоюг</a:t>
            </a:r>
            <a:r>
              <a:rPr lang="ru-RU" sz="2800" dirty="0" smtClean="0">
                <a:solidFill>
                  <a:srgbClr val="0070C0"/>
                </a:solidFill>
                <a:latin typeface="Times New Roman" pitchFamily="18" charset="0"/>
                <a:cs typeface="Times New Roman" pitchFamily="18" charset="0"/>
              </a:rPr>
              <a:t> </a:t>
            </a:r>
            <a:r>
              <a:rPr lang="ru-RU" sz="2800" dirty="0" err="1" smtClean="0">
                <a:solidFill>
                  <a:srgbClr val="0070C0"/>
                </a:solidFill>
                <a:latin typeface="Times New Roman" pitchFamily="18" charset="0"/>
                <a:cs typeface="Times New Roman" pitchFamily="18" charset="0"/>
              </a:rPr>
              <a:t>аялга</a:t>
            </a:r>
            <a:r>
              <a:rPr lang="ru-RU" sz="2800" dirty="0" smtClean="0">
                <a:solidFill>
                  <a:srgbClr val="0070C0"/>
                </a:solidFill>
                <a:latin typeface="Times New Roman" pitchFamily="18" charset="0"/>
                <a:cs typeface="Times New Roman" pitchFamily="18" charset="0"/>
              </a:rPr>
              <a:t>, </a:t>
            </a:r>
            <a:r>
              <a:rPr lang="ru-RU" sz="2800" dirty="0" err="1" smtClean="0">
                <a:solidFill>
                  <a:srgbClr val="0070C0"/>
                </a:solidFill>
                <a:latin typeface="Times New Roman" pitchFamily="18" charset="0"/>
                <a:cs typeface="Times New Roman" pitchFamily="18" charset="0"/>
              </a:rPr>
              <a:t>анаа</a:t>
            </a:r>
            <a:r>
              <a:rPr lang="ru-RU" sz="2800" dirty="0" smtClean="0">
                <a:solidFill>
                  <a:srgbClr val="0070C0"/>
                </a:solidFill>
                <a:latin typeface="Times New Roman" pitchFamily="18" charset="0"/>
                <a:cs typeface="Times New Roman" pitchFamily="18" charset="0"/>
              </a:rPr>
              <a:t> </a:t>
            </a:r>
            <a:r>
              <a:rPr lang="ru-RU" sz="2800" dirty="0" err="1" smtClean="0">
                <a:solidFill>
                  <a:srgbClr val="0070C0"/>
                </a:solidFill>
                <a:latin typeface="Times New Roman" pitchFamily="18" charset="0"/>
                <a:cs typeface="Times New Roman" pitchFamily="18" charset="0"/>
              </a:rPr>
              <a:t>таалааш</a:t>
            </a:r>
            <a:r>
              <a:rPr lang="ru-RU" sz="2800" dirty="0" smtClean="0">
                <a:solidFill>
                  <a:srgbClr val="0070C0"/>
                </a:solidFill>
                <a:latin typeface="Times New Roman" pitchFamily="18" charset="0"/>
                <a:cs typeface="Times New Roman" pitchFamily="18" charset="0"/>
              </a:rPr>
              <a:t> </a:t>
            </a:r>
            <a:r>
              <a:rPr lang="ru-RU" sz="2800" dirty="0" err="1" smtClean="0">
                <a:solidFill>
                  <a:srgbClr val="0070C0"/>
                </a:solidFill>
                <a:latin typeface="Times New Roman" pitchFamily="18" charset="0"/>
                <a:cs typeface="Times New Roman" pitchFamily="18" charset="0"/>
              </a:rPr>
              <a:t>бичии</a:t>
            </a:r>
            <a:r>
              <a:rPr lang="ru-RU" sz="2800" dirty="0" smtClean="0">
                <a:solidFill>
                  <a:srgbClr val="0070C0"/>
                </a:solidFill>
                <a:latin typeface="Times New Roman" pitchFamily="18" charset="0"/>
                <a:cs typeface="Times New Roman" pitchFamily="18" charset="0"/>
              </a:rPr>
              <a:t> чаш </a:t>
            </a:r>
            <a:r>
              <a:rPr lang="ru-RU" sz="2800" dirty="0" err="1" smtClean="0">
                <a:solidFill>
                  <a:srgbClr val="0070C0"/>
                </a:solidFill>
                <a:latin typeface="Times New Roman" pitchFamily="18" charset="0"/>
                <a:cs typeface="Times New Roman" pitchFamily="18" charset="0"/>
              </a:rPr>
              <a:t>удуй</a:t>
            </a:r>
            <a:r>
              <a:rPr lang="ru-RU" sz="2800" dirty="0" smtClean="0">
                <a:solidFill>
                  <a:srgbClr val="0070C0"/>
                </a:solidFill>
                <a:latin typeface="Times New Roman" pitchFamily="18" charset="0"/>
                <a:cs typeface="Times New Roman" pitchFamily="18" charset="0"/>
              </a:rPr>
              <a:t> </a:t>
            </a:r>
            <a:r>
              <a:rPr lang="ru-RU" sz="2800" dirty="0" err="1" smtClean="0">
                <a:solidFill>
                  <a:srgbClr val="0070C0"/>
                </a:solidFill>
                <a:latin typeface="Times New Roman" pitchFamily="18" charset="0"/>
                <a:cs typeface="Times New Roman" pitchFamily="18" charset="0"/>
              </a:rPr>
              <a:t>бээр</a:t>
            </a:r>
            <a:r>
              <a:rPr lang="ru-RU" sz="2800" dirty="0" smtClean="0">
                <a:solidFill>
                  <a:srgbClr val="0070C0"/>
                </a:solidFill>
                <a:latin typeface="Times New Roman" pitchFamily="18" charset="0"/>
                <a:cs typeface="Times New Roman" pitchFamily="18" charset="0"/>
              </a:rPr>
              <a:t>. </a:t>
            </a:r>
            <a:endParaRPr lang="ru-RU" sz="2800" dirty="0">
              <a:solidFill>
                <a:srgbClr val="0070C0"/>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1464647"/>
            <a:ext cx="7992888" cy="7571303"/>
          </a:xfrm>
          <a:prstGeom prst="rect">
            <a:avLst/>
          </a:prstGeom>
        </p:spPr>
        <p:txBody>
          <a:bodyPr wrap="square">
            <a:spAutoFit/>
          </a:bodyPr>
          <a:lstStyle/>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r>
              <a:rPr lang="ru-RU" sz="2400" dirty="0" smtClean="0">
                <a:solidFill>
                  <a:srgbClr val="0070C0"/>
                </a:solidFill>
                <a:latin typeface="Times New Roman" pitchFamily="18" charset="0"/>
                <a:cs typeface="Times New Roman" pitchFamily="18" charset="0"/>
              </a:rPr>
              <a:t>«</a:t>
            </a:r>
            <a:r>
              <a:rPr lang="ru-RU" sz="2400" dirty="0" err="1">
                <a:solidFill>
                  <a:srgbClr val="0070C0"/>
                </a:solidFill>
                <a:latin typeface="Times New Roman" pitchFamily="18" charset="0"/>
                <a:cs typeface="Times New Roman" pitchFamily="18" charset="0"/>
              </a:rPr>
              <a:t>Ѳпей</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ыры</a:t>
            </a:r>
            <a:r>
              <a:rPr lang="ru-RU" sz="2400" dirty="0">
                <a:solidFill>
                  <a:srgbClr val="0070C0"/>
                </a:solidFill>
                <a:latin typeface="Times New Roman" pitchFamily="18" charset="0"/>
                <a:cs typeface="Times New Roman" pitchFamily="18" charset="0"/>
              </a:rPr>
              <a:t>» азы «</a:t>
            </a:r>
            <a:r>
              <a:rPr lang="ru-RU" sz="2400" dirty="0" err="1">
                <a:solidFill>
                  <a:srgbClr val="0070C0"/>
                </a:solidFill>
                <a:latin typeface="Times New Roman" pitchFamily="18" charset="0"/>
                <a:cs typeface="Times New Roman" pitchFamily="18" charset="0"/>
              </a:rPr>
              <a:t>кавай</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ыры</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деп</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состу</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орус</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дылче</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очулдурарга</a:t>
            </a:r>
            <a:r>
              <a:rPr lang="ru-RU" sz="2400" dirty="0">
                <a:solidFill>
                  <a:srgbClr val="0070C0"/>
                </a:solidFill>
                <a:latin typeface="Times New Roman" pitchFamily="18" charset="0"/>
                <a:cs typeface="Times New Roman" pitchFamily="18" charset="0"/>
              </a:rPr>
              <a:t> «колыбельная песня» </a:t>
            </a:r>
            <a:r>
              <a:rPr lang="ru-RU" sz="2400" dirty="0" err="1">
                <a:solidFill>
                  <a:srgbClr val="0070C0"/>
                </a:solidFill>
                <a:latin typeface="Times New Roman" pitchFamily="18" charset="0"/>
                <a:cs typeface="Times New Roman" pitchFamily="18" charset="0"/>
              </a:rPr>
              <a:t>дээн</a:t>
            </a:r>
            <a:r>
              <a:rPr lang="ru-RU" sz="2400" dirty="0">
                <a:solidFill>
                  <a:srgbClr val="0070C0"/>
                </a:solidFill>
                <a:latin typeface="Times New Roman" pitchFamily="18" charset="0"/>
                <a:cs typeface="Times New Roman" pitchFamily="18" charset="0"/>
              </a:rPr>
              <a:t>.</a:t>
            </a:r>
          </a:p>
          <a:p>
            <a:r>
              <a:rPr lang="ru-RU" sz="2400" dirty="0">
                <a:solidFill>
                  <a:srgbClr val="0070C0"/>
                </a:solidFill>
                <a:latin typeface="Times New Roman" pitchFamily="18" charset="0"/>
                <a:cs typeface="Times New Roman" pitchFamily="18" charset="0"/>
              </a:rPr>
              <a:t>«</a:t>
            </a:r>
            <a:r>
              <a:rPr lang="ru-RU" sz="2400" dirty="0" err="1">
                <a:solidFill>
                  <a:srgbClr val="0070C0"/>
                </a:solidFill>
                <a:latin typeface="Times New Roman" pitchFamily="18" charset="0"/>
                <a:cs typeface="Times New Roman" pitchFamily="18" charset="0"/>
              </a:rPr>
              <a:t>Ѳпей</a:t>
            </a:r>
            <a:r>
              <a:rPr lang="ru-RU" sz="2400" dirty="0">
                <a:solidFill>
                  <a:srgbClr val="0070C0"/>
                </a:solidFill>
                <a:latin typeface="Times New Roman" pitchFamily="18" charset="0"/>
                <a:cs typeface="Times New Roman" pitchFamily="18" charset="0"/>
              </a:rPr>
              <a:t>» - </a:t>
            </a:r>
            <a:r>
              <a:rPr lang="ru-RU" sz="2400" dirty="0" err="1">
                <a:solidFill>
                  <a:srgbClr val="0070C0"/>
                </a:solidFill>
                <a:latin typeface="Times New Roman" pitchFamily="18" charset="0"/>
                <a:cs typeface="Times New Roman" pitchFamily="18" charset="0"/>
              </a:rPr>
              <a:t>дээрге</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дуңмай</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дээн</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уткалыг</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сос</a:t>
            </a:r>
            <a:r>
              <a:rPr lang="ru-RU" sz="2400" dirty="0">
                <a:solidFill>
                  <a:srgbClr val="0070C0"/>
                </a:solidFill>
                <a:latin typeface="Times New Roman" pitchFamily="18" charset="0"/>
                <a:cs typeface="Times New Roman" pitchFamily="18" charset="0"/>
              </a:rPr>
              <a:t>.</a:t>
            </a:r>
          </a:p>
          <a:p>
            <a:r>
              <a:rPr lang="ru-RU" sz="2400" dirty="0">
                <a:solidFill>
                  <a:srgbClr val="0070C0"/>
                </a:solidFill>
                <a:latin typeface="Times New Roman" pitchFamily="18" charset="0"/>
                <a:cs typeface="Times New Roman" pitchFamily="18" charset="0"/>
              </a:rPr>
              <a:t>«</a:t>
            </a:r>
            <a:r>
              <a:rPr lang="ru-RU" sz="2400" dirty="0" err="1">
                <a:solidFill>
                  <a:srgbClr val="0070C0"/>
                </a:solidFill>
                <a:latin typeface="Times New Roman" pitchFamily="18" charset="0"/>
                <a:cs typeface="Times New Roman" pitchFamily="18" charset="0"/>
              </a:rPr>
              <a:t>Ѳпейлээр</a:t>
            </a:r>
            <a:r>
              <a:rPr lang="ru-RU" sz="2400" dirty="0">
                <a:solidFill>
                  <a:srgbClr val="0070C0"/>
                </a:solidFill>
                <a:latin typeface="Times New Roman" pitchFamily="18" charset="0"/>
                <a:cs typeface="Times New Roman" pitchFamily="18" charset="0"/>
              </a:rPr>
              <a:t>» - </a:t>
            </a:r>
            <a:r>
              <a:rPr lang="ru-RU" sz="2400" dirty="0" err="1">
                <a:solidFill>
                  <a:srgbClr val="0070C0"/>
                </a:solidFill>
                <a:latin typeface="Times New Roman" pitchFamily="18" charset="0"/>
                <a:cs typeface="Times New Roman" pitchFamily="18" charset="0"/>
              </a:rPr>
              <a:t>кавайны</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чайгавышаан</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ѳпей</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ырыны</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ырлап</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бээри</a:t>
            </a:r>
            <a:r>
              <a:rPr lang="ru-RU" sz="2400" dirty="0">
                <a:solidFill>
                  <a:srgbClr val="0070C0"/>
                </a:solidFill>
                <a:latin typeface="Times New Roman" pitchFamily="18" charset="0"/>
                <a:cs typeface="Times New Roman" pitchFamily="18" charset="0"/>
              </a:rPr>
              <a:t>.</a:t>
            </a:r>
          </a:p>
          <a:p>
            <a:r>
              <a:rPr lang="ru-RU" sz="2400" dirty="0">
                <a:solidFill>
                  <a:srgbClr val="0070C0"/>
                </a:solidFill>
                <a:latin typeface="Times New Roman" pitchFamily="18" charset="0"/>
                <a:cs typeface="Times New Roman" pitchFamily="18" charset="0"/>
              </a:rPr>
              <a:t>«</a:t>
            </a:r>
            <a:r>
              <a:rPr lang="ru-RU" sz="2400" dirty="0" err="1">
                <a:solidFill>
                  <a:srgbClr val="0070C0"/>
                </a:solidFill>
                <a:latin typeface="Times New Roman" pitchFamily="18" charset="0"/>
                <a:cs typeface="Times New Roman" pitchFamily="18" charset="0"/>
              </a:rPr>
              <a:t>Кавай</a:t>
            </a:r>
            <a:r>
              <a:rPr lang="ru-RU" sz="2400" dirty="0">
                <a:solidFill>
                  <a:srgbClr val="0070C0"/>
                </a:solidFill>
                <a:latin typeface="Times New Roman" pitchFamily="18" charset="0"/>
                <a:cs typeface="Times New Roman" pitchFamily="18" charset="0"/>
              </a:rPr>
              <a:t>» - </a:t>
            </a:r>
            <a:r>
              <a:rPr lang="ru-RU" sz="2400" dirty="0" err="1">
                <a:solidFill>
                  <a:srgbClr val="0070C0"/>
                </a:solidFill>
                <a:latin typeface="Times New Roman" pitchFamily="18" charset="0"/>
                <a:cs typeface="Times New Roman" pitchFamily="18" charset="0"/>
              </a:rPr>
              <a:t>дээрге</a:t>
            </a:r>
            <a:r>
              <a:rPr lang="ru-RU" sz="2400" dirty="0">
                <a:solidFill>
                  <a:srgbClr val="0070C0"/>
                </a:solidFill>
                <a:latin typeface="Times New Roman" pitchFamily="18" charset="0"/>
                <a:cs typeface="Times New Roman" pitchFamily="18" charset="0"/>
              </a:rPr>
              <a:t> чаш </a:t>
            </a:r>
            <a:r>
              <a:rPr lang="ru-RU" sz="2400" dirty="0" err="1">
                <a:solidFill>
                  <a:srgbClr val="0070C0"/>
                </a:solidFill>
                <a:latin typeface="Times New Roman" pitchFamily="18" charset="0"/>
                <a:cs typeface="Times New Roman" pitchFamily="18" charset="0"/>
              </a:rPr>
              <a:t>толдүң</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удуур</a:t>
            </a:r>
            <a:r>
              <a:rPr lang="ru-RU" sz="2400" dirty="0">
                <a:solidFill>
                  <a:srgbClr val="0070C0"/>
                </a:solidFill>
                <a:latin typeface="Times New Roman" pitchFamily="18" charset="0"/>
                <a:cs typeface="Times New Roman" pitchFamily="18" charset="0"/>
              </a:rPr>
              <a:t> оруну. </a:t>
            </a:r>
          </a:p>
          <a:p>
            <a:r>
              <a:rPr lang="ru-RU" sz="2400" dirty="0" err="1">
                <a:solidFill>
                  <a:srgbClr val="0070C0"/>
                </a:solidFill>
                <a:latin typeface="Times New Roman" pitchFamily="18" charset="0"/>
                <a:cs typeface="Times New Roman" pitchFamily="18" charset="0"/>
              </a:rPr>
              <a:t>Кавай</a:t>
            </a:r>
            <a:r>
              <a:rPr lang="ru-RU" sz="2400" dirty="0">
                <a:solidFill>
                  <a:srgbClr val="0070C0"/>
                </a:solidFill>
                <a:latin typeface="Times New Roman" pitchFamily="18" charset="0"/>
                <a:cs typeface="Times New Roman" pitchFamily="18" charset="0"/>
              </a:rPr>
              <a:t> - </a:t>
            </a:r>
            <a:r>
              <a:rPr lang="ru-RU" sz="2400" dirty="0" err="1">
                <a:solidFill>
                  <a:srgbClr val="0070C0"/>
                </a:solidFill>
                <a:latin typeface="Times New Roman" pitchFamily="18" charset="0"/>
                <a:cs typeface="Times New Roman" pitchFamily="18" charset="0"/>
              </a:rPr>
              <a:t>дээрге</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эң</a:t>
            </a:r>
            <a:r>
              <a:rPr lang="ru-RU" sz="2400" dirty="0">
                <a:solidFill>
                  <a:srgbClr val="0070C0"/>
                </a:solidFill>
                <a:latin typeface="Times New Roman" pitchFamily="18" charset="0"/>
                <a:cs typeface="Times New Roman" pitchFamily="18" charset="0"/>
              </a:rPr>
              <a:t>-не </a:t>
            </a:r>
            <a:r>
              <a:rPr lang="ru-RU" sz="2400" dirty="0" err="1">
                <a:solidFill>
                  <a:srgbClr val="0070C0"/>
                </a:solidFill>
                <a:latin typeface="Times New Roman" pitchFamily="18" charset="0"/>
                <a:cs typeface="Times New Roman" pitchFamily="18" charset="0"/>
              </a:rPr>
              <a:t>үнелиг</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эт</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боор</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Кавай</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бүгү</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чоннарда</a:t>
            </a:r>
            <a:r>
              <a:rPr lang="ru-RU" sz="2400" dirty="0">
                <a:solidFill>
                  <a:srgbClr val="0070C0"/>
                </a:solidFill>
                <a:latin typeface="Times New Roman" pitchFamily="18" charset="0"/>
                <a:cs typeface="Times New Roman" pitchFamily="18" charset="0"/>
              </a:rPr>
              <a:t> бар. </a:t>
            </a:r>
            <a:r>
              <a:rPr lang="ru-RU" sz="2400" dirty="0" err="1">
                <a:solidFill>
                  <a:srgbClr val="0070C0"/>
                </a:solidFill>
                <a:latin typeface="Times New Roman" pitchFamily="18" charset="0"/>
                <a:cs typeface="Times New Roman" pitchFamily="18" charset="0"/>
              </a:rPr>
              <a:t>Ол</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салгалдан</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салгалче</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дамчып</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чоруур</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Кавайны</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пѳштен</a:t>
            </a:r>
            <a:r>
              <a:rPr lang="ru-RU" sz="2400" dirty="0">
                <a:solidFill>
                  <a:srgbClr val="0070C0"/>
                </a:solidFill>
                <a:latin typeface="Times New Roman" pitchFamily="18" charset="0"/>
                <a:cs typeface="Times New Roman" pitchFamily="18" charset="0"/>
              </a:rPr>
              <a:t>, азы </a:t>
            </a:r>
            <a:r>
              <a:rPr lang="ru-RU" sz="2400" dirty="0" err="1">
                <a:solidFill>
                  <a:srgbClr val="0070C0"/>
                </a:solidFill>
                <a:latin typeface="Times New Roman" pitchFamily="18" charset="0"/>
                <a:cs typeface="Times New Roman" pitchFamily="18" charset="0"/>
              </a:rPr>
              <a:t>хадың</a:t>
            </a:r>
            <a:r>
              <a:rPr lang="ru-RU" sz="2400" dirty="0">
                <a:solidFill>
                  <a:srgbClr val="0070C0"/>
                </a:solidFill>
                <a:latin typeface="Times New Roman" pitchFamily="18" charset="0"/>
                <a:cs typeface="Times New Roman" pitchFamily="18" charset="0"/>
              </a:rPr>
              <a:t> карты </a:t>
            </a:r>
            <a:r>
              <a:rPr lang="ru-RU" sz="2400" dirty="0" err="1">
                <a:solidFill>
                  <a:srgbClr val="0070C0"/>
                </a:solidFill>
                <a:latin typeface="Times New Roman" pitchFamily="18" charset="0"/>
                <a:cs typeface="Times New Roman" pitchFamily="18" charset="0"/>
              </a:rPr>
              <a:t>тостан</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кылыр</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чораан</a:t>
            </a:r>
            <a:r>
              <a:rPr lang="ru-RU" sz="2400" dirty="0">
                <a:solidFill>
                  <a:srgbClr val="0070C0"/>
                </a:solidFill>
                <a:latin typeface="Times New Roman" pitchFamily="18" charset="0"/>
                <a:cs typeface="Times New Roman" pitchFamily="18" charset="0"/>
              </a:rPr>
              <a:t>. Чаш </a:t>
            </a:r>
            <a:r>
              <a:rPr lang="ru-RU" sz="2400" dirty="0" err="1">
                <a:solidFill>
                  <a:srgbClr val="0070C0"/>
                </a:solidFill>
                <a:latin typeface="Times New Roman" pitchFamily="18" charset="0"/>
                <a:cs typeface="Times New Roman" pitchFamily="18" charset="0"/>
              </a:rPr>
              <a:t>уругну</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кавайга</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чыттырар</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мурнунда</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кавайны</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артыжаар</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тыва</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чон</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кавайга</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диисти</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чыттырыр</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орус</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чон</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турганнар</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Чылдагааны</a:t>
            </a:r>
            <a:r>
              <a:rPr lang="ru-RU" sz="2400" dirty="0">
                <a:solidFill>
                  <a:srgbClr val="0070C0"/>
                </a:solidFill>
                <a:latin typeface="Times New Roman" pitchFamily="18" charset="0"/>
                <a:cs typeface="Times New Roman" pitchFamily="18" charset="0"/>
              </a:rPr>
              <a:t>: кара, </a:t>
            </a:r>
            <a:r>
              <a:rPr lang="ru-RU" sz="2400" dirty="0" err="1">
                <a:solidFill>
                  <a:srgbClr val="0070C0"/>
                </a:solidFill>
                <a:latin typeface="Times New Roman" pitchFamily="18" charset="0"/>
                <a:cs typeface="Times New Roman" pitchFamily="18" charset="0"/>
              </a:rPr>
              <a:t>багай</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күштерден</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камгалаар</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сорулгалыг</a:t>
            </a:r>
            <a:r>
              <a:rPr lang="ru-RU" sz="2400" dirty="0">
                <a:solidFill>
                  <a:srgbClr val="0070C0"/>
                </a:solidFill>
                <a:latin typeface="Times New Roman" pitchFamily="18" charset="0"/>
                <a:cs typeface="Times New Roman" pitchFamily="18" charset="0"/>
              </a:rPr>
              <a:t>.</a:t>
            </a:r>
          </a:p>
          <a:p>
            <a:endParaRPr lang="ru-RU" dirty="0"/>
          </a:p>
        </p:txBody>
      </p:sp>
    </p:spTree>
    <p:extLst>
      <p:ext uri="{BB962C8B-B14F-4D97-AF65-F5344CB8AC3E}">
        <p14:creationId xmlns:p14="http://schemas.microsoft.com/office/powerpoint/2010/main" xmlns="" val="3401515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260649"/>
            <a:ext cx="8712968" cy="6001643"/>
          </a:xfrm>
          <a:prstGeom prst="rect">
            <a:avLst/>
          </a:prstGeom>
        </p:spPr>
        <p:txBody>
          <a:bodyPr wrap="square">
            <a:spAutoFit/>
          </a:bodyPr>
          <a:lstStyle/>
          <a:p>
            <a:r>
              <a:rPr lang="ru-RU" sz="2400" dirty="0" err="1" smtClean="0">
                <a:solidFill>
                  <a:srgbClr val="0070C0"/>
                </a:solidFill>
                <a:latin typeface="Times New Roman" pitchFamily="18" charset="0"/>
                <a:cs typeface="Times New Roman" pitchFamily="18" charset="0"/>
              </a:rPr>
              <a:t>Ѳпей</a:t>
            </a:r>
            <a:r>
              <a:rPr lang="ru-RU" sz="2400" dirty="0" smtClean="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ырыны</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ырлаар</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деп</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чаагай</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чанчыл</a:t>
            </a:r>
            <a:r>
              <a:rPr lang="ru-RU" sz="2400" dirty="0">
                <a:solidFill>
                  <a:srgbClr val="0070C0"/>
                </a:solidFill>
                <a:latin typeface="Times New Roman" pitchFamily="18" charset="0"/>
                <a:cs typeface="Times New Roman" pitchFamily="18" charset="0"/>
              </a:rPr>
              <a:t> шаг-</a:t>
            </a:r>
            <a:r>
              <a:rPr lang="ru-RU" sz="2400" dirty="0" err="1">
                <a:solidFill>
                  <a:srgbClr val="0070C0"/>
                </a:solidFill>
                <a:latin typeface="Times New Roman" pitchFamily="18" charset="0"/>
                <a:cs typeface="Times New Roman" pitchFamily="18" charset="0"/>
              </a:rPr>
              <a:t>шаандан</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бээр</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тывылган</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Ону</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ава</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кижи</a:t>
            </a:r>
            <a:r>
              <a:rPr lang="ru-RU" sz="2400" dirty="0">
                <a:solidFill>
                  <a:srgbClr val="0070C0"/>
                </a:solidFill>
                <a:latin typeface="Times New Roman" pitchFamily="18" charset="0"/>
                <a:cs typeface="Times New Roman" pitchFamily="18" charset="0"/>
              </a:rPr>
              <a:t> чаш </a:t>
            </a:r>
            <a:r>
              <a:rPr lang="ru-RU" sz="2400" dirty="0" err="1">
                <a:solidFill>
                  <a:srgbClr val="0070C0"/>
                </a:solidFill>
                <a:latin typeface="Times New Roman" pitchFamily="18" charset="0"/>
                <a:cs typeface="Times New Roman" pitchFamily="18" charset="0"/>
              </a:rPr>
              <a:t>тѳлун</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чайгап</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олургаш</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ырлап</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бээр</a:t>
            </a:r>
            <a:r>
              <a:rPr lang="ru-RU" sz="2400" dirty="0">
                <a:solidFill>
                  <a:srgbClr val="0070C0"/>
                </a:solidFill>
                <a:latin typeface="Times New Roman" pitchFamily="18" charset="0"/>
                <a:cs typeface="Times New Roman" pitchFamily="18" charset="0"/>
              </a:rPr>
              <a:t>.</a:t>
            </a:r>
          </a:p>
          <a:p>
            <a:r>
              <a:rPr lang="ru-RU" sz="2400" dirty="0" err="1">
                <a:solidFill>
                  <a:srgbClr val="0070C0"/>
                </a:solidFill>
                <a:latin typeface="Times New Roman" pitchFamily="18" charset="0"/>
                <a:cs typeface="Times New Roman" pitchFamily="18" charset="0"/>
              </a:rPr>
              <a:t>Ѳпей</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ыры</a:t>
            </a:r>
            <a:r>
              <a:rPr lang="ru-RU" sz="2400" dirty="0">
                <a:solidFill>
                  <a:srgbClr val="0070C0"/>
                </a:solidFill>
                <a:latin typeface="Times New Roman" pitchFamily="18" charset="0"/>
                <a:cs typeface="Times New Roman" pitchFamily="18" charset="0"/>
              </a:rPr>
              <a:t> – </a:t>
            </a:r>
            <a:r>
              <a:rPr lang="ru-RU" sz="2400" dirty="0" err="1">
                <a:solidFill>
                  <a:srgbClr val="0070C0"/>
                </a:solidFill>
                <a:latin typeface="Times New Roman" pitchFamily="18" charset="0"/>
                <a:cs typeface="Times New Roman" pitchFamily="18" charset="0"/>
              </a:rPr>
              <a:t>улугларнын</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делегейин</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бичии</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уруглар</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делегейи</a:t>
            </a:r>
            <a:r>
              <a:rPr lang="ru-RU" sz="2400" dirty="0">
                <a:solidFill>
                  <a:srgbClr val="0070C0"/>
                </a:solidFill>
                <a:latin typeface="Times New Roman" pitchFamily="18" charset="0"/>
                <a:cs typeface="Times New Roman" pitchFamily="18" charset="0"/>
              </a:rPr>
              <a:t>-биле, </a:t>
            </a:r>
            <a:r>
              <a:rPr lang="ru-RU" sz="2400" dirty="0" err="1">
                <a:solidFill>
                  <a:srgbClr val="0070C0"/>
                </a:solidFill>
                <a:latin typeface="Times New Roman" pitchFamily="18" charset="0"/>
                <a:cs typeface="Times New Roman" pitchFamily="18" charset="0"/>
              </a:rPr>
              <a:t>эрте-бурунгу</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үени</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амгы</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үе</a:t>
            </a:r>
            <a:r>
              <a:rPr lang="ru-RU" sz="2400" dirty="0">
                <a:solidFill>
                  <a:srgbClr val="0070C0"/>
                </a:solidFill>
                <a:latin typeface="Times New Roman" pitchFamily="18" charset="0"/>
                <a:cs typeface="Times New Roman" pitchFamily="18" charset="0"/>
              </a:rPr>
              <a:t>-биле </a:t>
            </a:r>
            <a:r>
              <a:rPr lang="ru-RU" sz="2400" dirty="0" err="1">
                <a:solidFill>
                  <a:srgbClr val="0070C0"/>
                </a:solidFill>
                <a:latin typeface="Times New Roman" pitchFamily="18" charset="0"/>
                <a:cs typeface="Times New Roman" pitchFamily="18" charset="0"/>
              </a:rPr>
              <a:t>харылзаштырып</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турар</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ковүрүг</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кежиг</a:t>
            </a:r>
            <a:r>
              <a:rPr lang="ru-RU" sz="2400" dirty="0">
                <a:solidFill>
                  <a:srgbClr val="0070C0"/>
                </a:solidFill>
                <a:latin typeface="Times New Roman" pitchFamily="18" charset="0"/>
                <a:cs typeface="Times New Roman" pitchFamily="18" charset="0"/>
              </a:rPr>
              <a:t>) </a:t>
            </a:r>
            <a:r>
              <a:rPr lang="ru-RU" sz="2400" dirty="0" err="1" smtClean="0">
                <a:solidFill>
                  <a:srgbClr val="0070C0"/>
                </a:solidFill>
                <a:latin typeface="Times New Roman" pitchFamily="18" charset="0"/>
                <a:cs typeface="Times New Roman" pitchFamily="18" charset="0"/>
              </a:rPr>
              <a:t>дир</a:t>
            </a:r>
            <a:r>
              <a:rPr lang="ru-RU" sz="2400" dirty="0" smtClean="0">
                <a:solidFill>
                  <a:srgbClr val="0070C0"/>
                </a:solidFill>
                <a:latin typeface="Times New Roman" pitchFamily="18" charset="0"/>
                <a:cs typeface="Times New Roman" pitchFamily="18" charset="0"/>
              </a:rPr>
              <a:t>. </a:t>
            </a:r>
            <a:endParaRPr lang="ru-RU" sz="2400" dirty="0">
              <a:solidFill>
                <a:srgbClr val="0070C0"/>
              </a:solidFill>
              <a:latin typeface="Times New Roman" pitchFamily="18" charset="0"/>
              <a:cs typeface="Times New Roman" pitchFamily="18" charset="0"/>
            </a:endParaRPr>
          </a:p>
          <a:p>
            <a:r>
              <a:rPr lang="ru-RU" sz="2400" dirty="0" smtClean="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Ѳпей</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ырынын</a:t>
            </a:r>
            <a:r>
              <a:rPr lang="ru-RU" sz="2400" dirty="0">
                <a:solidFill>
                  <a:srgbClr val="0070C0"/>
                </a:solidFill>
                <a:latin typeface="Times New Roman" pitchFamily="18" charset="0"/>
                <a:cs typeface="Times New Roman" pitchFamily="18" charset="0"/>
              </a:rPr>
              <a:t> </a:t>
            </a:r>
            <a:r>
              <a:rPr lang="ru-RU" sz="2400" dirty="0" err="1" smtClean="0">
                <a:solidFill>
                  <a:srgbClr val="0070C0"/>
                </a:solidFill>
                <a:latin typeface="Times New Roman" pitchFamily="18" charset="0"/>
                <a:cs typeface="Times New Roman" pitchFamily="18" charset="0"/>
              </a:rPr>
              <a:t>хевирлери</a:t>
            </a:r>
            <a:r>
              <a:rPr lang="ru-RU" sz="2400" dirty="0" smtClean="0">
                <a:solidFill>
                  <a:srgbClr val="0070C0"/>
                </a:solidFill>
                <a:latin typeface="Times New Roman" pitchFamily="18" charset="0"/>
                <a:cs typeface="Times New Roman" pitchFamily="18" charset="0"/>
              </a:rPr>
              <a:t>: </a:t>
            </a:r>
          </a:p>
          <a:p>
            <a:pPr marL="457200" indent="-457200">
              <a:buAutoNum type="arabicParenR"/>
            </a:pPr>
            <a:r>
              <a:rPr lang="ru-RU" sz="2400" dirty="0" err="1" smtClean="0">
                <a:solidFill>
                  <a:srgbClr val="0070C0"/>
                </a:solidFill>
                <a:latin typeface="Times New Roman" pitchFamily="18" charset="0"/>
                <a:cs typeface="Times New Roman" pitchFamily="18" charset="0"/>
              </a:rPr>
              <a:t>Улустун</a:t>
            </a:r>
            <a:r>
              <a:rPr lang="ru-RU" sz="2400" dirty="0" smtClean="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аас-чогаалынын</a:t>
            </a:r>
            <a:r>
              <a:rPr lang="ru-RU" sz="2400" dirty="0">
                <a:solidFill>
                  <a:srgbClr val="0070C0"/>
                </a:solidFill>
                <a:latin typeface="Times New Roman" pitchFamily="18" charset="0"/>
                <a:cs typeface="Times New Roman" pitchFamily="18" charset="0"/>
              </a:rPr>
              <a:t> (фольклор) </a:t>
            </a:r>
            <a:r>
              <a:rPr lang="ru-RU" sz="2400" dirty="0" err="1">
                <a:solidFill>
                  <a:srgbClr val="0070C0"/>
                </a:solidFill>
                <a:latin typeface="Times New Roman" pitchFamily="18" charset="0"/>
                <a:cs typeface="Times New Roman" pitchFamily="18" charset="0"/>
              </a:rPr>
              <a:t>ѳпей</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ырылары</a:t>
            </a:r>
            <a:r>
              <a:rPr lang="ru-RU" sz="2400" dirty="0">
                <a:solidFill>
                  <a:srgbClr val="0070C0"/>
                </a:solidFill>
                <a:latin typeface="Times New Roman" pitchFamily="18" charset="0"/>
                <a:cs typeface="Times New Roman" pitchFamily="18" charset="0"/>
              </a:rPr>
              <a:t> – </a:t>
            </a:r>
            <a:r>
              <a:rPr lang="ru-RU" sz="2400" dirty="0" err="1">
                <a:solidFill>
                  <a:srgbClr val="0070C0"/>
                </a:solidFill>
                <a:latin typeface="Times New Roman" pitchFamily="18" charset="0"/>
                <a:cs typeface="Times New Roman" pitchFamily="18" charset="0"/>
              </a:rPr>
              <a:t>сѳзү</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болгаш</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аялгазы</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бодүүн</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чоннуу</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болур</a:t>
            </a:r>
            <a:r>
              <a:rPr lang="ru-RU" sz="2400" dirty="0">
                <a:solidFill>
                  <a:srgbClr val="0070C0"/>
                </a:solidFill>
                <a:latin typeface="Times New Roman" pitchFamily="18" charset="0"/>
                <a:cs typeface="Times New Roman" pitchFamily="18" charset="0"/>
              </a:rPr>
              <a:t>. </a:t>
            </a:r>
            <a:endParaRPr lang="ru-RU" sz="2400" dirty="0" smtClean="0">
              <a:solidFill>
                <a:srgbClr val="0070C0"/>
              </a:solidFill>
              <a:latin typeface="Times New Roman" pitchFamily="18" charset="0"/>
              <a:cs typeface="Times New Roman" pitchFamily="18" charset="0"/>
            </a:endParaRPr>
          </a:p>
          <a:p>
            <a:r>
              <a:rPr lang="ru-RU" sz="2400" dirty="0" smtClean="0">
                <a:solidFill>
                  <a:srgbClr val="0070C0"/>
                </a:solidFill>
                <a:latin typeface="Times New Roman" pitchFamily="18" charset="0"/>
                <a:cs typeface="Times New Roman" pitchFamily="18" charset="0"/>
              </a:rPr>
              <a:t>2</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Литературлуг</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ѳпей</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ырылары</a:t>
            </a:r>
            <a:r>
              <a:rPr lang="ru-RU" sz="2400" dirty="0">
                <a:solidFill>
                  <a:srgbClr val="0070C0"/>
                </a:solidFill>
                <a:latin typeface="Times New Roman" pitchFamily="18" charset="0"/>
                <a:cs typeface="Times New Roman" pitchFamily="18" charset="0"/>
              </a:rPr>
              <a:t> – </a:t>
            </a:r>
            <a:r>
              <a:rPr lang="ru-RU" sz="2400" dirty="0" err="1">
                <a:solidFill>
                  <a:srgbClr val="0070C0"/>
                </a:solidFill>
                <a:latin typeface="Times New Roman" pitchFamily="18" charset="0"/>
                <a:cs typeface="Times New Roman" pitchFamily="18" charset="0"/>
              </a:rPr>
              <a:t>сѳзүн</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болгаш</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аялгазын</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чогааткан</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авторларлыг</a:t>
            </a:r>
            <a:r>
              <a:rPr lang="ru-RU" sz="2400" dirty="0">
                <a:solidFill>
                  <a:srgbClr val="0070C0"/>
                </a:solidFill>
                <a:latin typeface="Times New Roman" pitchFamily="18" charset="0"/>
                <a:cs typeface="Times New Roman" pitchFamily="18" charset="0"/>
              </a:rPr>
              <a:t>. </a:t>
            </a:r>
          </a:p>
          <a:p>
            <a:r>
              <a:rPr lang="ru-RU" sz="2400" dirty="0" smtClean="0">
                <a:solidFill>
                  <a:srgbClr val="0070C0"/>
                </a:solidFill>
                <a:latin typeface="Times New Roman" pitchFamily="18" charset="0"/>
                <a:cs typeface="Times New Roman" pitchFamily="18" charset="0"/>
              </a:rPr>
              <a:t>3) </a:t>
            </a:r>
            <a:r>
              <a:rPr lang="ru-RU" sz="2400" dirty="0" err="1" smtClean="0">
                <a:solidFill>
                  <a:srgbClr val="0070C0"/>
                </a:solidFill>
                <a:latin typeface="Times New Roman" pitchFamily="18" charset="0"/>
                <a:cs typeface="Times New Roman" pitchFamily="18" charset="0"/>
              </a:rPr>
              <a:t>Ѳпей</a:t>
            </a:r>
            <a:r>
              <a:rPr lang="ru-RU" sz="2400" dirty="0" smtClean="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ырынын</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ужур-дузазы</a:t>
            </a:r>
            <a:r>
              <a:rPr lang="ru-RU" sz="2400" dirty="0">
                <a:solidFill>
                  <a:srgbClr val="0070C0"/>
                </a:solidFill>
                <a:latin typeface="Times New Roman" pitchFamily="18" charset="0"/>
                <a:cs typeface="Times New Roman" pitchFamily="18" charset="0"/>
              </a:rPr>
              <a:t>:</a:t>
            </a:r>
          </a:p>
          <a:p>
            <a:pPr lvl="0"/>
            <a:r>
              <a:rPr lang="ru-RU" sz="2400" dirty="0" err="1">
                <a:solidFill>
                  <a:srgbClr val="0070C0"/>
                </a:solidFill>
                <a:latin typeface="Times New Roman" pitchFamily="18" charset="0"/>
                <a:cs typeface="Times New Roman" pitchFamily="18" charset="0"/>
              </a:rPr>
              <a:t>Удудар</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ужур-дузалыг</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эргим</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состер</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оожум</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аялга</a:t>
            </a:r>
            <a:r>
              <a:rPr lang="ru-RU" sz="2400" dirty="0">
                <a:solidFill>
                  <a:srgbClr val="0070C0"/>
                </a:solidFill>
                <a:latin typeface="Times New Roman" pitchFamily="18" charset="0"/>
                <a:cs typeface="Times New Roman" pitchFamily="18" charset="0"/>
              </a:rPr>
              <a:t>.</a:t>
            </a:r>
          </a:p>
          <a:p>
            <a:pPr lvl="0"/>
            <a:r>
              <a:rPr lang="ru-RU" sz="2400" dirty="0" err="1">
                <a:solidFill>
                  <a:srgbClr val="0070C0"/>
                </a:solidFill>
                <a:latin typeface="Times New Roman" pitchFamily="18" charset="0"/>
                <a:cs typeface="Times New Roman" pitchFamily="18" charset="0"/>
              </a:rPr>
              <a:t>Кижизидер</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ужур-дузалыг</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ѳзүп</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келгеш</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улуг</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күштүг</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кежээ</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боор</a:t>
            </a:r>
            <a:r>
              <a:rPr lang="ru-RU" sz="2400" dirty="0">
                <a:solidFill>
                  <a:srgbClr val="0070C0"/>
                </a:solidFill>
                <a:latin typeface="Times New Roman" pitchFamily="18" charset="0"/>
                <a:cs typeface="Times New Roman" pitchFamily="18" charset="0"/>
              </a:rPr>
              <a:t> сен.</a:t>
            </a:r>
          </a:p>
          <a:p>
            <a:r>
              <a:rPr lang="ru-RU" sz="2400" dirty="0" err="1">
                <a:solidFill>
                  <a:srgbClr val="0070C0"/>
                </a:solidFill>
                <a:latin typeface="Times New Roman" pitchFamily="18" charset="0"/>
                <a:cs typeface="Times New Roman" pitchFamily="18" charset="0"/>
              </a:rPr>
              <a:t>Камгалал</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ужур-дузалыг</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адын</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ойзу</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адаар</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тыва</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чон</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адын</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бичииледир</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адаар</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орус</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чон</a:t>
            </a:r>
            <a:r>
              <a:rPr lang="ru-RU" sz="2400" dirty="0">
                <a:solidFill>
                  <a:srgbClr val="0070C0"/>
                </a:solidFill>
                <a:latin typeface="Times New Roman" pitchFamily="18" charset="0"/>
                <a:cs typeface="Times New Roman" pitchFamily="18" charset="0"/>
              </a:rPr>
              <a:t>). </a:t>
            </a:r>
          </a:p>
        </p:txBody>
      </p:sp>
    </p:spTree>
    <p:extLst>
      <p:ext uri="{BB962C8B-B14F-4D97-AF65-F5344CB8AC3E}">
        <p14:creationId xmlns:p14="http://schemas.microsoft.com/office/powerpoint/2010/main" xmlns="" val="3192229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83568" y="404665"/>
            <a:ext cx="8136904" cy="6124754"/>
          </a:xfrm>
          <a:prstGeom prst="rect">
            <a:avLst/>
          </a:prstGeom>
        </p:spPr>
        <p:txBody>
          <a:bodyPr wrap="square">
            <a:spAutoFit/>
          </a:bodyPr>
          <a:lstStyle/>
          <a:p>
            <a:r>
              <a:rPr lang="ru-RU" sz="2800" dirty="0">
                <a:solidFill>
                  <a:srgbClr val="0070C0"/>
                </a:solidFill>
                <a:latin typeface="Times New Roman" pitchFamily="18" charset="0"/>
                <a:cs typeface="Times New Roman" pitchFamily="18" charset="0"/>
              </a:rPr>
              <a:t>Психолог </a:t>
            </a:r>
            <a:r>
              <a:rPr lang="ru-RU" sz="2800" dirty="0" err="1">
                <a:solidFill>
                  <a:srgbClr val="0070C0"/>
                </a:solidFill>
                <a:latin typeface="Times New Roman" pitchFamily="18" charset="0"/>
                <a:cs typeface="Times New Roman" pitchFamily="18" charset="0"/>
              </a:rPr>
              <a:t>эртемденнерниң</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санап</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турары</a:t>
            </a:r>
            <a:r>
              <a:rPr lang="ru-RU" sz="2800" dirty="0">
                <a:solidFill>
                  <a:srgbClr val="0070C0"/>
                </a:solidFill>
                <a:latin typeface="Times New Roman" pitchFamily="18" charset="0"/>
                <a:cs typeface="Times New Roman" pitchFamily="18" charset="0"/>
              </a:rPr>
              <a:t>-биле </a:t>
            </a:r>
            <a:r>
              <a:rPr lang="ru-RU" sz="2800" dirty="0" err="1">
                <a:solidFill>
                  <a:srgbClr val="0070C0"/>
                </a:solidFill>
                <a:latin typeface="Times New Roman" pitchFamily="18" charset="0"/>
                <a:cs typeface="Times New Roman" pitchFamily="18" charset="0"/>
              </a:rPr>
              <a:t>алырга</a:t>
            </a:r>
            <a:r>
              <a:rPr lang="ru-RU" sz="2800" dirty="0">
                <a:solidFill>
                  <a:srgbClr val="0070C0"/>
                </a:solidFill>
                <a:latin typeface="Times New Roman" pitchFamily="18" charset="0"/>
                <a:cs typeface="Times New Roman" pitchFamily="18" charset="0"/>
              </a:rPr>
              <a:t>:</a:t>
            </a:r>
          </a:p>
          <a:p>
            <a:pPr lvl="0"/>
            <a:r>
              <a:rPr lang="ru-RU" sz="2800" dirty="0" err="1">
                <a:solidFill>
                  <a:srgbClr val="0070C0"/>
                </a:solidFill>
                <a:latin typeface="Times New Roman" pitchFamily="18" charset="0"/>
                <a:cs typeface="Times New Roman" pitchFamily="18" charset="0"/>
              </a:rPr>
              <a:t>Ѳпей</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ырыны</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дыңнап</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оскен</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кижи</a:t>
            </a:r>
            <a:r>
              <a:rPr lang="ru-RU" sz="2800" dirty="0">
                <a:solidFill>
                  <a:srgbClr val="0070C0"/>
                </a:solidFill>
                <a:latin typeface="Times New Roman" pitchFamily="18" charset="0"/>
                <a:cs typeface="Times New Roman" pitchFamily="18" charset="0"/>
              </a:rPr>
              <a:t> – </a:t>
            </a:r>
            <a:r>
              <a:rPr lang="ru-RU" sz="2800" dirty="0" err="1">
                <a:solidFill>
                  <a:srgbClr val="0070C0"/>
                </a:solidFill>
                <a:latin typeface="Times New Roman" pitchFamily="18" charset="0"/>
                <a:cs typeface="Times New Roman" pitchFamily="18" charset="0"/>
              </a:rPr>
              <a:t>дыңнангыр</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боор</a:t>
            </a:r>
            <a:endParaRPr lang="ru-RU" sz="2800" dirty="0">
              <a:solidFill>
                <a:srgbClr val="0070C0"/>
              </a:solidFill>
              <a:latin typeface="Times New Roman" pitchFamily="18" charset="0"/>
              <a:cs typeface="Times New Roman" pitchFamily="18" charset="0"/>
            </a:endParaRPr>
          </a:p>
          <a:p>
            <a:pPr lvl="0"/>
            <a:r>
              <a:rPr lang="ru-RU" sz="2800" dirty="0" err="1">
                <a:solidFill>
                  <a:srgbClr val="0070C0"/>
                </a:solidFill>
                <a:latin typeface="Times New Roman" pitchFamily="18" charset="0"/>
                <a:cs typeface="Times New Roman" pitchFamily="18" charset="0"/>
              </a:rPr>
              <a:t>Ѳпей</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ырыны</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дыңнап</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оскен</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кижи</a:t>
            </a:r>
            <a:r>
              <a:rPr lang="ru-RU" sz="2800" dirty="0">
                <a:solidFill>
                  <a:srgbClr val="0070C0"/>
                </a:solidFill>
                <a:latin typeface="Times New Roman" pitchFamily="18" charset="0"/>
                <a:cs typeface="Times New Roman" pitchFamily="18" charset="0"/>
              </a:rPr>
              <a:t> – </a:t>
            </a:r>
            <a:r>
              <a:rPr lang="ru-RU" sz="2800" dirty="0" err="1">
                <a:solidFill>
                  <a:srgbClr val="0070C0"/>
                </a:solidFill>
                <a:latin typeface="Times New Roman" pitchFamily="18" charset="0"/>
                <a:cs typeface="Times New Roman" pitchFamily="18" charset="0"/>
              </a:rPr>
              <a:t>угаанныг</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боор</a:t>
            </a:r>
            <a:endParaRPr lang="ru-RU" sz="2800" dirty="0">
              <a:solidFill>
                <a:srgbClr val="0070C0"/>
              </a:solidFill>
              <a:latin typeface="Times New Roman" pitchFamily="18" charset="0"/>
              <a:cs typeface="Times New Roman" pitchFamily="18" charset="0"/>
            </a:endParaRPr>
          </a:p>
          <a:p>
            <a:pPr lvl="0"/>
            <a:r>
              <a:rPr lang="ru-RU" sz="2800" dirty="0" err="1">
                <a:solidFill>
                  <a:srgbClr val="0070C0"/>
                </a:solidFill>
                <a:latin typeface="Times New Roman" pitchFamily="18" charset="0"/>
                <a:cs typeface="Times New Roman" pitchFamily="18" charset="0"/>
              </a:rPr>
              <a:t>Долгандыр</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улуска</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ынак</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боор</a:t>
            </a:r>
            <a:endParaRPr lang="ru-RU" sz="2800" dirty="0">
              <a:solidFill>
                <a:srgbClr val="0070C0"/>
              </a:solidFill>
              <a:latin typeface="Times New Roman" pitchFamily="18" charset="0"/>
              <a:cs typeface="Times New Roman" pitchFamily="18" charset="0"/>
            </a:endParaRPr>
          </a:p>
          <a:p>
            <a:pPr lvl="0"/>
            <a:r>
              <a:rPr lang="ru-RU" sz="2800" dirty="0" err="1">
                <a:solidFill>
                  <a:srgbClr val="0070C0"/>
                </a:solidFill>
                <a:latin typeface="Times New Roman" pitchFamily="18" charset="0"/>
                <a:cs typeface="Times New Roman" pitchFamily="18" charset="0"/>
              </a:rPr>
              <a:t>Хѳгжүмге</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ырыга</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ынак</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боор</a:t>
            </a:r>
            <a:endParaRPr lang="ru-RU" sz="2800" dirty="0">
              <a:solidFill>
                <a:srgbClr val="0070C0"/>
              </a:solidFill>
              <a:latin typeface="Times New Roman" pitchFamily="18" charset="0"/>
              <a:cs typeface="Times New Roman" pitchFamily="18" charset="0"/>
            </a:endParaRPr>
          </a:p>
          <a:p>
            <a:pPr lvl="0"/>
            <a:r>
              <a:rPr lang="ru-RU" sz="2800" dirty="0" err="1">
                <a:solidFill>
                  <a:srgbClr val="0070C0"/>
                </a:solidFill>
                <a:latin typeface="Times New Roman" pitchFamily="18" charset="0"/>
                <a:cs typeface="Times New Roman" pitchFamily="18" charset="0"/>
              </a:rPr>
              <a:t>Чүве</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сактып</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алыры</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эки</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сайзыраңгай</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боор</a:t>
            </a:r>
            <a:r>
              <a:rPr lang="ru-RU" sz="2800" dirty="0" smtClean="0">
                <a:solidFill>
                  <a:srgbClr val="0070C0"/>
                </a:solidFill>
                <a:latin typeface="Times New Roman" pitchFamily="18" charset="0"/>
                <a:cs typeface="Times New Roman" pitchFamily="18" charset="0"/>
              </a:rPr>
              <a:t>.</a:t>
            </a:r>
          </a:p>
          <a:p>
            <a:r>
              <a:rPr lang="ru-RU" sz="2800" dirty="0" err="1">
                <a:solidFill>
                  <a:srgbClr val="0070C0"/>
                </a:solidFill>
                <a:latin typeface="Times New Roman" pitchFamily="18" charset="0"/>
                <a:cs typeface="Times New Roman" pitchFamily="18" charset="0"/>
              </a:rPr>
              <a:t>Ѳпей</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ыры</a:t>
            </a:r>
            <a:r>
              <a:rPr lang="ru-RU" sz="2800" dirty="0">
                <a:solidFill>
                  <a:srgbClr val="0070C0"/>
                </a:solidFill>
                <a:latin typeface="Times New Roman" pitchFamily="18" charset="0"/>
                <a:cs typeface="Times New Roman" pitchFamily="18" charset="0"/>
              </a:rPr>
              <a:t> – эн </a:t>
            </a:r>
            <a:r>
              <a:rPr lang="ru-RU" sz="2800" dirty="0" err="1">
                <a:solidFill>
                  <a:srgbClr val="0070C0"/>
                </a:solidFill>
                <a:latin typeface="Times New Roman" pitchFamily="18" charset="0"/>
                <a:cs typeface="Times New Roman" pitchFamily="18" charset="0"/>
              </a:rPr>
              <a:t>күштүг</a:t>
            </a:r>
            <a:r>
              <a:rPr lang="ru-RU" sz="2800" dirty="0">
                <a:solidFill>
                  <a:srgbClr val="0070C0"/>
                </a:solidFill>
                <a:latin typeface="Times New Roman" pitchFamily="18" charset="0"/>
                <a:cs typeface="Times New Roman" pitchFamily="18" charset="0"/>
              </a:rPr>
              <a:t> эм, </a:t>
            </a:r>
            <a:r>
              <a:rPr lang="ru-RU" sz="2800" dirty="0" err="1">
                <a:solidFill>
                  <a:srgbClr val="0070C0"/>
                </a:solidFill>
                <a:latin typeface="Times New Roman" pitchFamily="18" charset="0"/>
                <a:cs typeface="Times New Roman" pitchFamily="18" charset="0"/>
              </a:rPr>
              <a:t>эң</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эки</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психологтуг</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эмнээшкин</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Ол</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аарыгны</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ийи</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катап</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оожургадып</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эвээжедиптер</a:t>
            </a:r>
            <a:r>
              <a:rPr lang="ru-RU" sz="2800" dirty="0">
                <a:solidFill>
                  <a:srgbClr val="0070C0"/>
                </a:solidFill>
                <a:latin typeface="Times New Roman" pitchFamily="18" charset="0"/>
                <a:cs typeface="Times New Roman" pitchFamily="18" charset="0"/>
              </a:rPr>
              <a:t>.</a:t>
            </a:r>
          </a:p>
          <a:p>
            <a:r>
              <a:rPr lang="ru-RU" sz="2800" dirty="0" err="1" smtClean="0">
                <a:solidFill>
                  <a:srgbClr val="0070C0"/>
                </a:solidFill>
                <a:latin typeface="Times New Roman" pitchFamily="18" charset="0"/>
                <a:cs typeface="Times New Roman" pitchFamily="18" charset="0"/>
              </a:rPr>
              <a:t>Ѳпей</a:t>
            </a:r>
            <a:r>
              <a:rPr lang="ru-RU" sz="2800" dirty="0" smtClean="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ыры</a:t>
            </a:r>
            <a:r>
              <a:rPr lang="ru-RU" sz="2800" dirty="0">
                <a:solidFill>
                  <a:srgbClr val="0070C0"/>
                </a:solidFill>
                <a:latin typeface="Times New Roman" pitchFamily="18" charset="0"/>
                <a:cs typeface="Times New Roman" pitchFamily="18" charset="0"/>
              </a:rPr>
              <a:t> – </a:t>
            </a:r>
            <a:r>
              <a:rPr lang="ru-RU" sz="2800" dirty="0" err="1">
                <a:solidFill>
                  <a:srgbClr val="0070C0"/>
                </a:solidFill>
                <a:latin typeface="Times New Roman" pitchFamily="18" charset="0"/>
                <a:cs typeface="Times New Roman" pitchFamily="18" charset="0"/>
              </a:rPr>
              <a:t>делегейнин</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Россиянын</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бүгү</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чоннарында</a:t>
            </a:r>
            <a:r>
              <a:rPr lang="ru-RU" sz="2800" dirty="0">
                <a:solidFill>
                  <a:srgbClr val="0070C0"/>
                </a:solidFill>
                <a:latin typeface="Times New Roman" pitchFamily="18" charset="0"/>
                <a:cs typeface="Times New Roman" pitchFamily="18" charset="0"/>
              </a:rPr>
              <a:t> бар. </a:t>
            </a:r>
            <a:r>
              <a:rPr lang="ru-RU" sz="2800" dirty="0" err="1">
                <a:solidFill>
                  <a:srgbClr val="0070C0"/>
                </a:solidFill>
                <a:latin typeface="Times New Roman" pitchFamily="18" charset="0"/>
                <a:cs typeface="Times New Roman" pitchFamily="18" charset="0"/>
              </a:rPr>
              <a:t>Оларнын</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дылы</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ангы-ангы-даа</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болза</a:t>
            </a:r>
            <a:r>
              <a:rPr lang="ru-RU" sz="2800" dirty="0">
                <a:solidFill>
                  <a:srgbClr val="0070C0"/>
                </a:solidFill>
                <a:latin typeface="Times New Roman" pitchFamily="18" charset="0"/>
                <a:cs typeface="Times New Roman" pitchFamily="18" charset="0"/>
              </a:rPr>
              <a:t>, кол </a:t>
            </a:r>
            <a:r>
              <a:rPr lang="ru-RU" sz="2800" dirty="0" err="1">
                <a:solidFill>
                  <a:srgbClr val="0070C0"/>
                </a:solidFill>
                <a:latin typeface="Times New Roman" pitchFamily="18" charset="0"/>
                <a:cs typeface="Times New Roman" pitchFamily="18" charset="0"/>
              </a:rPr>
              <a:t>утказы</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домей</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Ынчангаш</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ѳпей</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ыры</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кижилерни</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каттыштырып</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турар</a:t>
            </a:r>
            <a:r>
              <a:rPr lang="ru-RU" sz="2800" dirty="0">
                <a:solidFill>
                  <a:srgbClr val="0070C0"/>
                </a:solidFill>
                <a:latin typeface="Times New Roman" pitchFamily="18" charset="0"/>
                <a:cs typeface="Times New Roman" pitchFamily="18" charset="0"/>
              </a:rPr>
              <a:t>.</a:t>
            </a:r>
          </a:p>
        </p:txBody>
      </p:sp>
    </p:spTree>
    <p:extLst>
      <p:ext uri="{BB962C8B-B14F-4D97-AF65-F5344CB8AC3E}">
        <p14:creationId xmlns:p14="http://schemas.microsoft.com/office/powerpoint/2010/main" xmlns="" val="1841413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6907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b="1" dirty="0" err="1" smtClean="0">
                <a:solidFill>
                  <a:srgbClr val="002060"/>
                </a:solidFill>
                <a:latin typeface="Times New Roman"/>
                <a:cs typeface="Times New Roman"/>
              </a:rPr>
              <a:t>Ө</a:t>
            </a:r>
            <a:r>
              <a:rPr lang="ru-RU" sz="2200" b="1" dirty="0" err="1" smtClean="0">
                <a:solidFill>
                  <a:srgbClr val="002060"/>
                </a:solidFill>
                <a:latin typeface="Times New Roman" pitchFamily="18" charset="0"/>
                <a:cs typeface="Times New Roman" pitchFamily="18" charset="0"/>
              </a:rPr>
              <a:t>пей,</a:t>
            </a:r>
            <a:r>
              <a:rPr lang="ru-RU" sz="2200" b="1" dirty="0" smtClean="0">
                <a:solidFill>
                  <a:srgbClr val="002060"/>
                </a:solidFill>
                <a:latin typeface="Times New Roman" pitchFamily="18" charset="0"/>
                <a:cs typeface="Times New Roman" pitchFamily="18" charset="0"/>
              </a:rPr>
              <a:t> </a:t>
            </a:r>
            <a:r>
              <a:rPr lang="en-US" sz="2200" b="1" dirty="0" smtClean="0">
                <a:solidFill>
                  <a:srgbClr val="002060"/>
                </a:solidFill>
                <a:latin typeface="Times New Roman" pitchFamily="18" charset="0"/>
                <a:cs typeface="Times New Roman" pitchFamily="18" charset="0"/>
              </a:rPr>
              <a:t>ɵ</a:t>
            </a:r>
            <a:r>
              <a:rPr lang="ru-RU" sz="2200" b="1" dirty="0" smtClean="0">
                <a:solidFill>
                  <a:srgbClr val="002060"/>
                </a:solidFill>
                <a:latin typeface="Times New Roman" pitchFamily="18" charset="0"/>
                <a:cs typeface="Times New Roman" pitchFamily="18" charset="0"/>
              </a:rPr>
              <a:t>пей </a:t>
            </a:r>
            <a:r>
              <a:rPr lang="ru-RU" sz="2200" b="1" dirty="0" err="1" smtClean="0">
                <a:solidFill>
                  <a:srgbClr val="002060"/>
                </a:solidFill>
                <a:latin typeface="Times New Roman" pitchFamily="18" charset="0"/>
                <a:cs typeface="Times New Roman" pitchFamily="18" charset="0"/>
              </a:rPr>
              <a:t>оой</a:t>
            </a:r>
            <a:r>
              <a:rPr lang="ru-RU" sz="2200" b="1" dirty="0" smtClean="0">
                <a:solidFill>
                  <a:srgbClr val="002060"/>
                </a:solidFill>
                <a:latin typeface="Times New Roman" pitchFamily="18" charset="0"/>
                <a:cs typeface="Times New Roman" pitchFamily="18" charset="0"/>
              </a:rPr>
              <a:t/>
            </a:r>
            <a:br>
              <a:rPr lang="ru-RU" sz="2200" b="1" dirty="0" smtClean="0">
                <a:solidFill>
                  <a:srgbClr val="002060"/>
                </a:solidFill>
                <a:latin typeface="Times New Roman" pitchFamily="18" charset="0"/>
                <a:cs typeface="Times New Roman" pitchFamily="18" charset="0"/>
              </a:rPr>
            </a:br>
            <a:r>
              <a:rPr lang="ru-RU" sz="2200" b="1" dirty="0" err="1" smtClean="0">
                <a:solidFill>
                  <a:srgbClr val="002060"/>
                </a:solidFill>
                <a:latin typeface="Times New Roman"/>
                <a:cs typeface="Times New Roman"/>
              </a:rPr>
              <a:t>Ө</a:t>
            </a:r>
            <a:r>
              <a:rPr lang="ru-RU" sz="2200" b="1" dirty="0" err="1" smtClean="0">
                <a:solidFill>
                  <a:srgbClr val="002060"/>
                </a:solidFill>
                <a:latin typeface="Times New Roman" pitchFamily="18" charset="0"/>
                <a:cs typeface="Times New Roman" pitchFamily="18" charset="0"/>
              </a:rPr>
              <a:t>пей сарыым</a:t>
            </a:r>
            <a:r>
              <a:rPr lang="ru-RU" sz="2200" b="1" dirty="0" smtClean="0">
                <a:solidFill>
                  <a:srgbClr val="002060"/>
                </a:solidFill>
                <a:latin typeface="Times New Roman" pitchFamily="18" charset="0"/>
                <a:cs typeface="Times New Roman" pitchFamily="18" charset="0"/>
              </a:rPr>
              <a:t> </a:t>
            </a:r>
            <a:r>
              <a:rPr lang="ru-RU" sz="2200" b="1" dirty="0" err="1" smtClean="0">
                <a:solidFill>
                  <a:srgbClr val="002060"/>
                </a:solidFill>
                <a:latin typeface="Times New Roman" pitchFamily="18" charset="0"/>
                <a:cs typeface="Times New Roman" pitchFamily="18" charset="0"/>
              </a:rPr>
              <a:t>ээй</a:t>
            </a:r>
            <a:r>
              <a:rPr lang="ru-RU" sz="2200" b="1" dirty="0" smtClean="0">
                <a:solidFill>
                  <a:srgbClr val="002060"/>
                </a:solidFill>
                <a:latin typeface="Times New Roman" pitchFamily="18" charset="0"/>
                <a:cs typeface="Times New Roman" pitchFamily="18" charset="0"/>
              </a:rPr>
              <a:t>,</a:t>
            </a:r>
            <a:br>
              <a:rPr lang="ru-RU" sz="2200" b="1" dirty="0" smtClean="0">
                <a:solidFill>
                  <a:srgbClr val="002060"/>
                </a:solidFill>
                <a:latin typeface="Times New Roman" pitchFamily="18" charset="0"/>
                <a:cs typeface="Times New Roman" pitchFamily="18" charset="0"/>
              </a:rPr>
            </a:br>
            <a:r>
              <a:rPr lang="ru-RU" sz="2200" b="1" dirty="0" err="1" smtClean="0">
                <a:solidFill>
                  <a:srgbClr val="002060"/>
                </a:solidFill>
                <a:latin typeface="Times New Roman"/>
                <a:cs typeface="Times New Roman"/>
              </a:rPr>
              <a:t>Ө</a:t>
            </a:r>
            <a:r>
              <a:rPr lang="ru-RU" sz="2200" b="1" dirty="0" err="1" smtClean="0">
                <a:solidFill>
                  <a:srgbClr val="002060"/>
                </a:solidFill>
                <a:latin typeface="Times New Roman" pitchFamily="18" charset="0"/>
                <a:cs typeface="Times New Roman" pitchFamily="18" charset="0"/>
              </a:rPr>
              <a:t>ру </a:t>
            </a:r>
            <a:r>
              <a:rPr lang="ru-RU" sz="2200" b="1" dirty="0" smtClean="0">
                <a:solidFill>
                  <a:srgbClr val="002060"/>
                </a:solidFill>
                <a:latin typeface="Times New Roman" pitchFamily="18" charset="0"/>
                <a:cs typeface="Times New Roman" pitchFamily="18" charset="0"/>
              </a:rPr>
              <a:t>к</a:t>
            </a:r>
            <a:r>
              <a:rPr lang="en-US" sz="2200" b="1" dirty="0" smtClean="0">
                <a:solidFill>
                  <a:srgbClr val="002060"/>
                </a:solidFill>
                <a:latin typeface="Times New Roman" pitchFamily="18" charset="0"/>
                <a:cs typeface="Times New Roman" pitchFamily="18" charset="0"/>
              </a:rPr>
              <a:t>ɵ</a:t>
            </a:r>
            <a:r>
              <a:rPr lang="ru-RU" sz="2200" b="1" dirty="0" smtClean="0">
                <a:solidFill>
                  <a:srgbClr val="002060"/>
                </a:solidFill>
                <a:latin typeface="Times New Roman" pitchFamily="18" charset="0"/>
                <a:cs typeface="Times New Roman" pitchFamily="18" charset="0"/>
              </a:rPr>
              <a:t>рем </a:t>
            </a:r>
            <a:r>
              <a:rPr lang="ru-RU" sz="2200" b="1" dirty="0" err="1" smtClean="0">
                <a:solidFill>
                  <a:srgbClr val="002060"/>
                </a:solidFill>
                <a:latin typeface="Times New Roman" pitchFamily="18" charset="0"/>
                <a:cs typeface="Times New Roman" pitchFamily="18" charset="0"/>
              </a:rPr>
              <a:t>оой</a:t>
            </a:r>
            <a:r>
              <a:rPr lang="ru-RU" sz="2200" b="1" dirty="0" smtClean="0">
                <a:solidFill>
                  <a:srgbClr val="002060"/>
                </a:solidFill>
                <a:latin typeface="Times New Roman" pitchFamily="18" charset="0"/>
                <a:cs typeface="Times New Roman" pitchFamily="18" charset="0"/>
              </a:rPr>
              <a:t>, </a:t>
            </a:r>
            <a:br>
              <a:rPr lang="ru-RU" sz="2200" b="1" dirty="0" smtClean="0">
                <a:solidFill>
                  <a:srgbClr val="002060"/>
                </a:solidFill>
                <a:latin typeface="Times New Roman" pitchFamily="18" charset="0"/>
                <a:cs typeface="Times New Roman" pitchFamily="18" charset="0"/>
              </a:rPr>
            </a:br>
            <a:r>
              <a:rPr lang="ru-RU" sz="2200" b="1" dirty="0" err="1" smtClean="0">
                <a:solidFill>
                  <a:srgbClr val="002060"/>
                </a:solidFill>
                <a:latin typeface="Times New Roman" pitchFamily="18" charset="0"/>
                <a:cs typeface="Times New Roman" pitchFamily="18" charset="0"/>
              </a:rPr>
              <a:t>Айнын</a:t>
            </a:r>
            <a:r>
              <a:rPr lang="ru-RU" sz="2200" b="1" dirty="0" smtClean="0">
                <a:solidFill>
                  <a:srgbClr val="002060"/>
                </a:solidFill>
                <a:latin typeface="Times New Roman" pitchFamily="18" charset="0"/>
                <a:cs typeface="Times New Roman" pitchFamily="18" charset="0"/>
              </a:rPr>
              <a:t> </a:t>
            </a:r>
            <a:r>
              <a:rPr lang="ru-RU" sz="2200" b="1" dirty="0" err="1" smtClean="0">
                <a:solidFill>
                  <a:srgbClr val="002060"/>
                </a:solidFill>
                <a:latin typeface="Times New Roman" pitchFamily="18" charset="0"/>
                <a:cs typeface="Times New Roman" pitchFamily="18" charset="0"/>
              </a:rPr>
              <a:t>чырыын</a:t>
            </a:r>
            <a:r>
              <a:rPr lang="ru-RU" sz="2200" b="1" dirty="0" smtClean="0">
                <a:solidFill>
                  <a:srgbClr val="002060"/>
                </a:solidFill>
                <a:latin typeface="Times New Roman" pitchFamily="18" charset="0"/>
                <a:cs typeface="Times New Roman" pitchFamily="18" charset="0"/>
              </a:rPr>
              <a:t> </a:t>
            </a:r>
            <a:r>
              <a:rPr lang="ru-RU" sz="2200" b="1" dirty="0" err="1" smtClean="0">
                <a:solidFill>
                  <a:srgbClr val="002060"/>
                </a:solidFill>
                <a:latin typeface="Times New Roman" pitchFamily="18" charset="0"/>
                <a:cs typeface="Times New Roman" pitchFamily="18" charset="0"/>
              </a:rPr>
              <a:t>ээй</a:t>
            </a:r>
            <a:r>
              <a:rPr lang="ru-RU" sz="2200" b="1" dirty="0" smtClean="0">
                <a:solidFill>
                  <a:srgbClr val="002060"/>
                </a:solidFill>
                <a:latin typeface="Times New Roman" pitchFamily="18" charset="0"/>
                <a:cs typeface="Times New Roman" pitchFamily="18" charset="0"/>
              </a:rPr>
              <a:t/>
            </a:r>
            <a:br>
              <a:rPr lang="ru-RU" sz="2200" b="1" dirty="0" smtClean="0">
                <a:solidFill>
                  <a:srgbClr val="002060"/>
                </a:solidFill>
                <a:latin typeface="Times New Roman" pitchFamily="18" charset="0"/>
                <a:cs typeface="Times New Roman" pitchFamily="18" charset="0"/>
              </a:rPr>
            </a:br>
            <a:r>
              <a:rPr lang="ru-RU" sz="2200" b="1" dirty="0" smtClean="0">
                <a:solidFill>
                  <a:srgbClr val="002060"/>
                </a:solidFill>
                <a:latin typeface="Times New Roman" pitchFamily="18" charset="0"/>
                <a:cs typeface="Times New Roman" pitchFamily="18" charset="0"/>
              </a:rPr>
              <a:t/>
            </a:r>
            <a:br>
              <a:rPr lang="ru-RU" sz="2200" b="1" dirty="0" smtClean="0">
                <a:solidFill>
                  <a:srgbClr val="002060"/>
                </a:solidFill>
                <a:latin typeface="Times New Roman" pitchFamily="18" charset="0"/>
                <a:cs typeface="Times New Roman" pitchFamily="18" charset="0"/>
              </a:rPr>
            </a:br>
            <a:r>
              <a:rPr lang="ru-RU" sz="2200" b="1" dirty="0" err="1" smtClean="0">
                <a:solidFill>
                  <a:srgbClr val="002060"/>
                </a:solidFill>
                <a:latin typeface="Times New Roman" pitchFamily="18" charset="0"/>
                <a:cs typeface="Times New Roman" pitchFamily="18" charset="0"/>
              </a:rPr>
              <a:t>Оон</a:t>
            </a:r>
            <a:r>
              <a:rPr lang="ru-RU" sz="2200" b="1" dirty="0" smtClean="0">
                <a:solidFill>
                  <a:srgbClr val="002060"/>
                </a:solidFill>
                <a:latin typeface="Times New Roman" pitchFamily="18" charset="0"/>
                <a:cs typeface="Times New Roman" pitchFamily="18" charset="0"/>
              </a:rPr>
              <a:t> </a:t>
            </a:r>
            <a:r>
              <a:rPr lang="ru-RU" sz="2200" b="1" dirty="0" err="1" smtClean="0">
                <a:solidFill>
                  <a:srgbClr val="002060"/>
                </a:solidFill>
                <a:latin typeface="Times New Roman" pitchFamily="18" charset="0"/>
                <a:cs typeface="Times New Roman" pitchFamily="18" charset="0"/>
              </a:rPr>
              <a:t>артык</a:t>
            </a:r>
            <a:r>
              <a:rPr lang="ru-RU" sz="2200" b="1" dirty="0" smtClean="0">
                <a:solidFill>
                  <a:srgbClr val="002060"/>
                </a:solidFill>
                <a:latin typeface="Times New Roman" pitchFamily="18" charset="0"/>
                <a:cs typeface="Times New Roman" pitchFamily="18" charset="0"/>
              </a:rPr>
              <a:t> </a:t>
            </a:r>
            <a:r>
              <a:rPr lang="ru-RU" sz="2200" b="1" dirty="0" err="1" smtClean="0">
                <a:solidFill>
                  <a:srgbClr val="002060"/>
                </a:solidFill>
                <a:latin typeface="Times New Roman" pitchFamily="18" charset="0"/>
                <a:cs typeface="Times New Roman" pitchFamily="18" charset="0"/>
              </a:rPr>
              <a:t>оой</a:t>
            </a:r>
            <a:r>
              <a:rPr lang="ru-RU" sz="2200" b="1" dirty="0" smtClean="0">
                <a:solidFill>
                  <a:srgbClr val="002060"/>
                </a:solidFill>
                <a:latin typeface="Times New Roman" pitchFamily="18" charset="0"/>
                <a:cs typeface="Times New Roman" pitchFamily="18" charset="0"/>
              </a:rPr>
              <a:t/>
            </a:r>
            <a:br>
              <a:rPr lang="ru-RU" sz="2200" b="1" dirty="0" smtClean="0">
                <a:solidFill>
                  <a:srgbClr val="002060"/>
                </a:solidFill>
                <a:latin typeface="Times New Roman" pitchFamily="18" charset="0"/>
                <a:cs typeface="Times New Roman" pitchFamily="18" charset="0"/>
              </a:rPr>
            </a:br>
            <a:r>
              <a:rPr lang="ru-RU" sz="2200" b="1" dirty="0" err="1" smtClean="0">
                <a:solidFill>
                  <a:srgbClr val="002060"/>
                </a:solidFill>
                <a:latin typeface="Times New Roman" pitchFamily="18" charset="0"/>
                <a:cs typeface="Times New Roman" pitchFamily="18" charset="0"/>
              </a:rPr>
              <a:t>Хуннун</a:t>
            </a:r>
            <a:r>
              <a:rPr lang="ru-RU" sz="2200" b="1" dirty="0" smtClean="0">
                <a:solidFill>
                  <a:srgbClr val="002060"/>
                </a:solidFill>
                <a:latin typeface="Times New Roman" pitchFamily="18" charset="0"/>
                <a:cs typeface="Times New Roman" pitchFamily="18" charset="0"/>
              </a:rPr>
              <a:t> </a:t>
            </a:r>
            <a:r>
              <a:rPr lang="ru-RU" sz="2200" b="1" dirty="0" err="1" smtClean="0">
                <a:solidFill>
                  <a:srgbClr val="002060"/>
                </a:solidFill>
                <a:latin typeface="Times New Roman" pitchFamily="18" charset="0"/>
                <a:cs typeface="Times New Roman" pitchFamily="18" charset="0"/>
              </a:rPr>
              <a:t>чырыы</a:t>
            </a:r>
            <a:r>
              <a:rPr lang="ru-RU" sz="2200" b="1" dirty="0" smtClean="0">
                <a:solidFill>
                  <a:srgbClr val="002060"/>
                </a:solidFill>
                <a:latin typeface="Times New Roman" pitchFamily="18" charset="0"/>
                <a:cs typeface="Times New Roman" pitchFamily="18" charset="0"/>
              </a:rPr>
              <a:t> </a:t>
            </a:r>
            <a:r>
              <a:rPr lang="ru-RU" sz="2200" b="1" dirty="0" err="1" smtClean="0">
                <a:solidFill>
                  <a:srgbClr val="002060"/>
                </a:solidFill>
                <a:latin typeface="Times New Roman" pitchFamily="18" charset="0"/>
                <a:cs typeface="Times New Roman" pitchFamily="18" charset="0"/>
              </a:rPr>
              <a:t>ээй</a:t>
            </a:r>
            <a:r>
              <a:rPr lang="ru-RU" sz="2200" b="1" dirty="0" smtClean="0">
                <a:solidFill>
                  <a:srgbClr val="002060"/>
                </a:solidFill>
                <a:latin typeface="Times New Roman" pitchFamily="18" charset="0"/>
                <a:cs typeface="Times New Roman" pitchFamily="18" charset="0"/>
              </a:rPr>
              <a:t/>
            </a:r>
            <a:br>
              <a:rPr lang="ru-RU" sz="2200" b="1" dirty="0" smtClean="0">
                <a:solidFill>
                  <a:srgbClr val="002060"/>
                </a:solidFill>
                <a:latin typeface="Times New Roman" pitchFamily="18" charset="0"/>
                <a:cs typeface="Times New Roman" pitchFamily="18" charset="0"/>
              </a:rPr>
            </a:br>
            <a:r>
              <a:rPr lang="ru-RU" sz="2200" b="1" dirty="0" err="1" smtClean="0">
                <a:solidFill>
                  <a:srgbClr val="002060"/>
                </a:solidFill>
                <a:latin typeface="Times New Roman" pitchFamily="18" charset="0"/>
                <a:cs typeface="Times New Roman" pitchFamily="18" charset="0"/>
              </a:rPr>
              <a:t>Оглум</a:t>
            </a:r>
            <a:r>
              <a:rPr lang="ru-RU" sz="2200" b="1" dirty="0" smtClean="0">
                <a:solidFill>
                  <a:srgbClr val="002060"/>
                </a:solidFill>
                <a:latin typeface="Times New Roman" pitchFamily="18" charset="0"/>
                <a:cs typeface="Times New Roman" pitchFamily="18" charset="0"/>
              </a:rPr>
              <a:t> </a:t>
            </a:r>
            <a:r>
              <a:rPr lang="ru-RU" sz="2200" b="1" dirty="0" err="1" smtClean="0">
                <a:solidFill>
                  <a:srgbClr val="002060"/>
                </a:solidFill>
                <a:latin typeface="Times New Roman" pitchFamily="18" charset="0"/>
                <a:cs typeface="Times New Roman" pitchFamily="18" charset="0"/>
              </a:rPr>
              <a:t>сенээ</a:t>
            </a:r>
            <a:r>
              <a:rPr lang="ru-RU" sz="2200" b="1" dirty="0" smtClean="0">
                <a:solidFill>
                  <a:srgbClr val="002060"/>
                </a:solidFill>
                <a:latin typeface="Times New Roman" pitchFamily="18" charset="0"/>
                <a:cs typeface="Times New Roman" pitchFamily="18" charset="0"/>
              </a:rPr>
              <a:t> </a:t>
            </a:r>
            <a:r>
              <a:rPr lang="ru-RU" sz="2200" b="1" dirty="0" err="1" smtClean="0">
                <a:solidFill>
                  <a:srgbClr val="002060"/>
                </a:solidFill>
                <a:latin typeface="Times New Roman" pitchFamily="18" charset="0"/>
                <a:cs typeface="Times New Roman" pitchFamily="18" charset="0"/>
              </a:rPr>
              <a:t>оой</a:t>
            </a:r>
            <a:r>
              <a:rPr lang="ru-RU" sz="2200" b="1" dirty="0" smtClean="0">
                <a:solidFill>
                  <a:srgbClr val="002060"/>
                </a:solidFill>
                <a:latin typeface="Times New Roman" pitchFamily="18" charset="0"/>
                <a:cs typeface="Times New Roman" pitchFamily="18" charset="0"/>
              </a:rPr>
              <a:t/>
            </a:r>
            <a:br>
              <a:rPr lang="ru-RU" sz="2200" b="1" dirty="0" smtClean="0">
                <a:solidFill>
                  <a:srgbClr val="002060"/>
                </a:solidFill>
                <a:latin typeface="Times New Roman" pitchFamily="18" charset="0"/>
                <a:cs typeface="Times New Roman" pitchFamily="18" charset="0"/>
              </a:rPr>
            </a:br>
            <a:r>
              <a:rPr lang="ru-RU" sz="2200" b="1" dirty="0" err="1" smtClean="0">
                <a:solidFill>
                  <a:srgbClr val="002060"/>
                </a:solidFill>
                <a:latin typeface="Times New Roman" pitchFamily="18" charset="0"/>
                <a:cs typeface="Times New Roman" pitchFamily="18" charset="0"/>
              </a:rPr>
              <a:t>Эртен</a:t>
            </a:r>
            <a:r>
              <a:rPr lang="ru-RU" sz="2200" b="1" dirty="0" smtClean="0">
                <a:solidFill>
                  <a:srgbClr val="002060"/>
                </a:solidFill>
                <a:latin typeface="Times New Roman" pitchFamily="18" charset="0"/>
                <a:cs typeface="Times New Roman" pitchFamily="18" charset="0"/>
              </a:rPr>
              <a:t> </a:t>
            </a:r>
            <a:r>
              <a:rPr lang="ru-RU" sz="2200" b="1" dirty="0" err="1" smtClean="0">
                <a:solidFill>
                  <a:srgbClr val="002060"/>
                </a:solidFill>
                <a:latin typeface="Times New Roman" pitchFamily="18" charset="0"/>
                <a:cs typeface="Times New Roman" pitchFamily="18" charset="0"/>
              </a:rPr>
              <a:t>келир</a:t>
            </a:r>
            <a:r>
              <a:rPr lang="ru-RU" sz="2200" b="1" dirty="0" smtClean="0">
                <a:solidFill>
                  <a:srgbClr val="002060"/>
                </a:solidFill>
                <a:latin typeface="Times New Roman" pitchFamily="18" charset="0"/>
                <a:cs typeface="Times New Roman" pitchFamily="18" charset="0"/>
              </a:rPr>
              <a:t> </a:t>
            </a:r>
            <a:r>
              <a:rPr lang="ru-RU" sz="2200" b="1" dirty="0" err="1" smtClean="0">
                <a:solidFill>
                  <a:srgbClr val="002060"/>
                </a:solidFill>
                <a:latin typeface="Times New Roman" pitchFamily="18" charset="0"/>
                <a:cs typeface="Times New Roman" pitchFamily="18" charset="0"/>
              </a:rPr>
              <a:t>ээй</a:t>
            </a:r>
            <a:r>
              <a:rPr lang="ru-RU" sz="2200" b="1" dirty="0" smtClean="0">
                <a:solidFill>
                  <a:srgbClr val="002060"/>
                </a:solidFill>
                <a:latin typeface="Times New Roman" pitchFamily="18" charset="0"/>
                <a:cs typeface="Times New Roman" pitchFamily="18" charset="0"/>
              </a:rPr>
              <a:t/>
            </a:r>
            <a:br>
              <a:rPr lang="ru-RU" sz="2200" b="1" dirty="0" smtClean="0">
                <a:solidFill>
                  <a:srgbClr val="002060"/>
                </a:solidFill>
                <a:latin typeface="Times New Roman" pitchFamily="18" charset="0"/>
                <a:cs typeface="Times New Roman" pitchFamily="18" charset="0"/>
              </a:rPr>
            </a:br>
            <a:r>
              <a:rPr lang="ru-RU" sz="2200" b="1" dirty="0" smtClean="0">
                <a:solidFill>
                  <a:srgbClr val="002060"/>
                </a:solidFill>
                <a:latin typeface="Times New Roman" pitchFamily="18" charset="0"/>
                <a:cs typeface="Times New Roman" pitchFamily="18" charset="0"/>
              </a:rPr>
              <a:t/>
            </a:r>
            <a:br>
              <a:rPr lang="ru-RU" sz="2200" b="1" dirty="0" smtClean="0">
                <a:solidFill>
                  <a:srgbClr val="002060"/>
                </a:solidFill>
                <a:latin typeface="Times New Roman" pitchFamily="18" charset="0"/>
                <a:cs typeface="Times New Roman" pitchFamily="18" charset="0"/>
              </a:rPr>
            </a:br>
            <a:r>
              <a:rPr lang="ru-RU" sz="2200" b="1" dirty="0" err="1" smtClean="0">
                <a:solidFill>
                  <a:srgbClr val="002060"/>
                </a:solidFill>
                <a:latin typeface="Times New Roman" pitchFamily="18" charset="0"/>
                <a:cs typeface="Times New Roman" pitchFamily="18" charset="0"/>
              </a:rPr>
              <a:t>Ачан</a:t>
            </a:r>
            <a:r>
              <a:rPr lang="ru-RU" sz="2200" b="1" dirty="0" smtClean="0">
                <a:solidFill>
                  <a:srgbClr val="002060"/>
                </a:solidFill>
                <a:latin typeface="Times New Roman" pitchFamily="18" charset="0"/>
                <a:cs typeface="Times New Roman" pitchFamily="18" charset="0"/>
              </a:rPr>
              <a:t> </a:t>
            </a:r>
            <a:r>
              <a:rPr lang="ru-RU" sz="2200" b="1" dirty="0" err="1" smtClean="0">
                <a:solidFill>
                  <a:srgbClr val="002060"/>
                </a:solidFill>
                <a:latin typeface="Times New Roman" pitchFamily="18" charset="0"/>
                <a:cs typeface="Times New Roman" pitchFamily="18" charset="0"/>
              </a:rPr>
              <a:t>кылган</a:t>
            </a:r>
            <a:r>
              <a:rPr lang="ru-RU" sz="2200" b="1" dirty="0" smtClean="0">
                <a:solidFill>
                  <a:srgbClr val="002060"/>
                </a:solidFill>
                <a:latin typeface="Times New Roman" pitchFamily="18" charset="0"/>
                <a:cs typeface="Times New Roman" pitchFamily="18" charset="0"/>
              </a:rPr>
              <a:t> </a:t>
            </a:r>
            <a:r>
              <a:rPr lang="ru-RU" sz="2200" b="1" dirty="0" err="1" smtClean="0">
                <a:solidFill>
                  <a:srgbClr val="002060"/>
                </a:solidFill>
                <a:latin typeface="Times New Roman" pitchFamily="18" charset="0"/>
                <a:cs typeface="Times New Roman" pitchFamily="18" charset="0"/>
              </a:rPr>
              <a:t>оой</a:t>
            </a:r>
            <a:r>
              <a:rPr lang="ru-RU" sz="2200" b="1" dirty="0" smtClean="0">
                <a:solidFill>
                  <a:srgbClr val="002060"/>
                </a:solidFill>
                <a:latin typeface="Times New Roman" pitchFamily="18" charset="0"/>
                <a:cs typeface="Times New Roman" pitchFamily="18" charset="0"/>
              </a:rPr>
              <a:t/>
            </a:r>
            <a:br>
              <a:rPr lang="ru-RU" sz="2200" b="1" dirty="0" smtClean="0">
                <a:solidFill>
                  <a:srgbClr val="002060"/>
                </a:solidFill>
                <a:latin typeface="Times New Roman" pitchFamily="18" charset="0"/>
                <a:cs typeface="Times New Roman" pitchFamily="18" charset="0"/>
              </a:rPr>
            </a:br>
            <a:r>
              <a:rPr lang="ru-RU" sz="2200" b="1" dirty="0" err="1" smtClean="0">
                <a:solidFill>
                  <a:srgbClr val="002060"/>
                </a:solidFill>
                <a:latin typeface="Times New Roman" pitchFamily="18" charset="0"/>
                <a:cs typeface="Times New Roman" pitchFamily="18" charset="0"/>
              </a:rPr>
              <a:t>Чараш</a:t>
            </a:r>
            <a:r>
              <a:rPr lang="ru-RU" sz="2200" b="1" dirty="0" smtClean="0">
                <a:solidFill>
                  <a:srgbClr val="002060"/>
                </a:solidFill>
                <a:latin typeface="Times New Roman" pitchFamily="18" charset="0"/>
                <a:cs typeface="Times New Roman" pitchFamily="18" charset="0"/>
              </a:rPr>
              <a:t> </a:t>
            </a:r>
            <a:r>
              <a:rPr lang="ru-RU" sz="2200" b="1" dirty="0" err="1" smtClean="0">
                <a:solidFill>
                  <a:srgbClr val="002060"/>
                </a:solidFill>
                <a:latin typeface="Times New Roman" pitchFamily="18" charset="0"/>
                <a:cs typeface="Times New Roman" pitchFamily="18" charset="0"/>
              </a:rPr>
              <a:t>тудуун</a:t>
            </a:r>
            <a:r>
              <a:rPr lang="ru-RU" sz="2200" b="1" dirty="0" smtClean="0">
                <a:solidFill>
                  <a:srgbClr val="002060"/>
                </a:solidFill>
                <a:latin typeface="Times New Roman" pitchFamily="18" charset="0"/>
                <a:cs typeface="Times New Roman" pitchFamily="18" charset="0"/>
              </a:rPr>
              <a:t> </a:t>
            </a:r>
            <a:r>
              <a:rPr lang="ru-RU" sz="2200" b="1" dirty="0" err="1" smtClean="0">
                <a:solidFill>
                  <a:srgbClr val="002060"/>
                </a:solidFill>
                <a:latin typeface="Times New Roman" pitchFamily="18" charset="0"/>
                <a:cs typeface="Times New Roman" pitchFamily="18" charset="0"/>
              </a:rPr>
              <a:t>ээй</a:t>
            </a:r>
            <a:r>
              <a:rPr lang="ru-RU" sz="2200" b="1" dirty="0" smtClean="0">
                <a:solidFill>
                  <a:srgbClr val="002060"/>
                </a:solidFill>
                <a:latin typeface="Times New Roman" pitchFamily="18" charset="0"/>
                <a:cs typeface="Times New Roman" pitchFamily="18" charset="0"/>
              </a:rPr>
              <a:t/>
            </a:r>
            <a:br>
              <a:rPr lang="ru-RU" sz="2200" b="1" dirty="0" smtClean="0">
                <a:solidFill>
                  <a:srgbClr val="002060"/>
                </a:solidFill>
                <a:latin typeface="Times New Roman" pitchFamily="18" charset="0"/>
                <a:cs typeface="Times New Roman" pitchFamily="18" charset="0"/>
              </a:rPr>
            </a:br>
            <a:r>
              <a:rPr lang="ru-RU" sz="2200" b="1" dirty="0" err="1" smtClean="0">
                <a:solidFill>
                  <a:srgbClr val="002060"/>
                </a:solidFill>
                <a:latin typeface="Times New Roman" pitchFamily="18" charset="0"/>
                <a:cs typeface="Times New Roman" pitchFamily="18" charset="0"/>
              </a:rPr>
              <a:t>Алгыдар</a:t>
            </a:r>
            <a:r>
              <a:rPr lang="ru-RU" sz="2200" b="1" dirty="0" smtClean="0">
                <a:solidFill>
                  <a:srgbClr val="002060"/>
                </a:solidFill>
                <a:latin typeface="Times New Roman" pitchFamily="18" charset="0"/>
                <a:cs typeface="Times New Roman" pitchFamily="18" charset="0"/>
              </a:rPr>
              <a:t> сен </a:t>
            </a:r>
            <a:r>
              <a:rPr lang="ru-RU" sz="2200" b="1" dirty="0" err="1" smtClean="0">
                <a:solidFill>
                  <a:srgbClr val="002060"/>
                </a:solidFill>
                <a:latin typeface="Times New Roman" pitchFamily="18" charset="0"/>
                <a:cs typeface="Times New Roman" pitchFamily="18" charset="0"/>
              </a:rPr>
              <a:t>оой</a:t>
            </a:r>
            <a:r>
              <a:rPr lang="ru-RU" sz="2200" b="1" dirty="0" smtClean="0">
                <a:solidFill>
                  <a:srgbClr val="002060"/>
                </a:solidFill>
                <a:latin typeface="Times New Roman" pitchFamily="18" charset="0"/>
                <a:cs typeface="Times New Roman" pitchFamily="18" charset="0"/>
              </a:rPr>
              <a:t/>
            </a:r>
            <a:br>
              <a:rPr lang="ru-RU" sz="2200" b="1" dirty="0" smtClean="0">
                <a:solidFill>
                  <a:srgbClr val="002060"/>
                </a:solidFill>
                <a:latin typeface="Times New Roman" pitchFamily="18" charset="0"/>
                <a:cs typeface="Times New Roman" pitchFamily="18" charset="0"/>
              </a:rPr>
            </a:br>
            <a:r>
              <a:rPr lang="ru-RU" sz="2200" b="1" dirty="0" err="1" smtClean="0">
                <a:solidFill>
                  <a:srgbClr val="002060"/>
                </a:solidFill>
                <a:latin typeface="Times New Roman" pitchFamily="18" charset="0"/>
                <a:cs typeface="Times New Roman" pitchFamily="18" charset="0"/>
              </a:rPr>
              <a:t>Хогжудер</a:t>
            </a:r>
            <a:r>
              <a:rPr lang="ru-RU" sz="2200" b="1" dirty="0" smtClean="0">
                <a:solidFill>
                  <a:srgbClr val="002060"/>
                </a:solidFill>
                <a:latin typeface="Times New Roman" pitchFamily="18" charset="0"/>
                <a:cs typeface="Times New Roman" pitchFamily="18" charset="0"/>
              </a:rPr>
              <a:t> </a:t>
            </a:r>
            <a:r>
              <a:rPr lang="ru-RU" sz="2200" b="1" dirty="0" err="1" smtClean="0">
                <a:solidFill>
                  <a:srgbClr val="002060"/>
                </a:solidFill>
                <a:latin typeface="Times New Roman" pitchFamily="18" charset="0"/>
                <a:cs typeface="Times New Roman" pitchFamily="18" charset="0"/>
              </a:rPr>
              <a:t>сен</a:t>
            </a:r>
            <a:r>
              <a:rPr lang="ru-RU" sz="2200" b="1" dirty="0" smtClean="0">
                <a:solidFill>
                  <a:srgbClr val="002060"/>
                </a:solidFill>
                <a:latin typeface="Times New Roman" pitchFamily="18" charset="0"/>
                <a:cs typeface="Times New Roman" pitchFamily="18" charset="0"/>
              </a:rPr>
              <a:t> </a:t>
            </a:r>
            <a:r>
              <a:rPr lang="ru-RU" sz="2200" b="1" dirty="0" err="1" smtClean="0">
                <a:solidFill>
                  <a:srgbClr val="002060"/>
                </a:solidFill>
                <a:latin typeface="Times New Roman" pitchFamily="18" charset="0"/>
                <a:cs typeface="Times New Roman" pitchFamily="18" charset="0"/>
              </a:rPr>
              <a:t>ээй</a:t>
            </a:r>
            <a:r>
              <a:rPr lang="ru-RU" sz="2200" b="1" dirty="0" smtClean="0">
                <a:solidFill>
                  <a:srgbClr val="002060"/>
                </a:solidFill>
                <a:latin typeface="Times New Roman" pitchFamily="18" charset="0"/>
                <a:cs typeface="Times New Roman" pitchFamily="18" charset="0"/>
              </a:rPr>
              <a:t/>
            </a:r>
            <a:br>
              <a:rPr lang="ru-RU" sz="2200" b="1" dirty="0" smtClean="0">
                <a:solidFill>
                  <a:srgbClr val="002060"/>
                </a:solidFill>
                <a:latin typeface="Times New Roman" pitchFamily="18" charset="0"/>
                <a:cs typeface="Times New Roman" pitchFamily="18" charset="0"/>
              </a:rPr>
            </a:br>
            <a:r>
              <a:rPr lang="ru-RU" sz="2200" b="1" dirty="0" smtClean="0">
                <a:solidFill>
                  <a:srgbClr val="002060"/>
                </a:solidFill>
                <a:latin typeface="Times New Roman" pitchFamily="18" charset="0"/>
                <a:cs typeface="Times New Roman" pitchFamily="18" charset="0"/>
              </a:rPr>
              <a:t/>
            </a:r>
            <a:br>
              <a:rPr lang="ru-RU" sz="2200" b="1" dirty="0" smtClean="0">
                <a:solidFill>
                  <a:srgbClr val="002060"/>
                </a:solidFill>
                <a:latin typeface="Times New Roman" pitchFamily="18" charset="0"/>
                <a:cs typeface="Times New Roman" pitchFamily="18" charset="0"/>
              </a:rPr>
            </a:br>
            <a:r>
              <a:rPr lang="ru-RU" sz="2200" b="1" dirty="0" err="1" smtClean="0">
                <a:solidFill>
                  <a:srgbClr val="002060"/>
                </a:solidFill>
                <a:latin typeface="Times New Roman" pitchFamily="18" charset="0"/>
                <a:cs typeface="Times New Roman" pitchFamily="18" charset="0"/>
              </a:rPr>
              <a:t>Аваннын</a:t>
            </a:r>
            <a:r>
              <a:rPr lang="ru-RU" sz="2200" b="1" dirty="0" smtClean="0">
                <a:solidFill>
                  <a:srgbClr val="002060"/>
                </a:solidFill>
                <a:latin typeface="Times New Roman" pitchFamily="18" charset="0"/>
                <a:cs typeface="Times New Roman" pitchFamily="18" charset="0"/>
              </a:rPr>
              <a:t> </a:t>
            </a:r>
            <a:r>
              <a:rPr lang="ru-RU" sz="2200" b="1" dirty="0" err="1" smtClean="0">
                <a:solidFill>
                  <a:srgbClr val="002060"/>
                </a:solidFill>
                <a:latin typeface="Times New Roman" pitchFamily="18" charset="0"/>
                <a:cs typeface="Times New Roman" pitchFamily="18" charset="0"/>
              </a:rPr>
              <a:t>мээн</a:t>
            </a:r>
            <a:r>
              <a:rPr lang="ru-RU" sz="2200" b="1" dirty="0" smtClean="0">
                <a:solidFill>
                  <a:srgbClr val="002060"/>
                </a:solidFill>
                <a:latin typeface="Times New Roman" pitchFamily="18" charset="0"/>
                <a:cs typeface="Times New Roman" pitchFamily="18" charset="0"/>
              </a:rPr>
              <a:t> </a:t>
            </a:r>
            <a:r>
              <a:rPr lang="ru-RU" sz="2200" b="1" dirty="0" err="1" smtClean="0">
                <a:solidFill>
                  <a:srgbClr val="002060"/>
                </a:solidFill>
                <a:latin typeface="Times New Roman" pitchFamily="18" charset="0"/>
                <a:cs typeface="Times New Roman" pitchFamily="18" charset="0"/>
              </a:rPr>
              <a:t>оой</a:t>
            </a:r>
            <a:r>
              <a:rPr lang="ru-RU" sz="2200" b="1" dirty="0" smtClean="0">
                <a:solidFill>
                  <a:srgbClr val="002060"/>
                </a:solidFill>
                <a:latin typeface="Times New Roman" pitchFamily="18" charset="0"/>
                <a:cs typeface="Times New Roman" pitchFamily="18" charset="0"/>
              </a:rPr>
              <a:t/>
            </a:r>
            <a:br>
              <a:rPr lang="ru-RU" sz="2200" b="1" dirty="0" smtClean="0">
                <a:solidFill>
                  <a:srgbClr val="002060"/>
                </a:solidFill>
                <a:latin typeface="Times New Roman" pitchFamily="18" charset="0"/>
                <a:cs typeface="Times New Roman" pitchFamily="18" charset="0"/>
              </a:rPr>
            </a:br>
            <a:r>
              <a:rPr lang="ru-RU" sz="2200" b="1" dirty="0" err="1" smtClean="0">
                <a:solidFill>
                  <a:srgbClr val="002060"/>
                </a:solidFill>
                <a:latin typeface="Times New Roman"/>
                <a:cs typeface="Times New Roman"/>
              </a:rPr>
              <a:t>Ө</a:t>
            </a:r>
            <a:r>
              <a:rPr lang="ru-RU" sz="2200" b="1" dirty="0" err="1" smtClean="0">
                <a:solidFill>
                  <a:srgbClr val="002060"/>
                </a:solidFill>
                <a:latin typeface="Times New Roman" pitchFamily="18" charset="0"/>
                <a:cs typeface="Times New Roman" pitchFamily="18" charset="0"/>
              </a:rPr>
              <a:t>пей ырын</a:t>
            </a:r>
            <a:r>
              <a:rPr lang="ru-RU" sz="2200" b="1" dirty="0" smtClean="0">
                <a:solidFill>
                  <a:srgbClr val="002060"/>
                </a:solidFill>
                <a:latin typeface="Times New Roman" pitchFamily="18" charset="0"/>
                <a:cs typeface="Times New Roman" pitchFamily="18" charset="0"/>
              </a:rPr>
              <a:t> </a:t>
            </a:r>
            <a:r>
              <a:rPr lang="ru-RU" sz="2200" b="1" dirty="0" err="1" smtClean="0">
                <a:solidFill>
                  <a:srgbClr val="002060"/>
                </a:solidFill>
                <a:latin typeface="Times New Roman" pitchFamily="18" charset="0"/>
                <a:cs typeface="Times New Roman" pitchFamily="18" charset="0"/>
              </a:rPr>
              <a:t>ээй</a:t>
            </a:r>
            <a:r>
              <a:rPr lang="ru-RU" sz="2200" b="1" dirty="0" smtClean="0">
                <a:solidFill>
                  <a:srgbClr val="002060"/>
                </a:solidFill>
                <a:latin typeface="Times New Roman" pitchFamily="18" charset="0"/>
                <a:cs typeface="Times New Roman" pitchFamily="18" charset="0"/>
              </a:rPr>
              <a:t/>
            </a:r>
            <a:br>
              <a:rPr lang="ru-RU" sz="2200" b="1" dirty="0" smtClean="0">
                <a:solidFill>
                  <a:srgbClr val="002060"/>
                </a:solidFill>
                <a:latin typeface="Times New Roman" pitchFamily="18" charset="0"/>
                <a:cs typeface="Times New Roman" pitchFamily="18" charset="0"/>
              </a:rPr>
            </a:br>
            <a:r>
              <a:rPr lang="ru-RU" sz="2200" b="1" dirty="0" err="1" smtClean="0">
                <a:solidFill>
                  <a:srgbClr val="002060"/>
                </a:solidFill>
                <a:latin typeface="Times New Roman" pitchFamily="18" charset="0"/>
                <a:cs typeface="Times New Roman" pitchFamily="18" charset="0"/>
              </a:rPr>
              <a:t>Амыр-дыштын</a:t>
            </a:r>
            <a:r>
              <a:rPr lang="ru-RU" sz="2200" b="1" dirty="0" smtClean="0">
                <a:solidFill>
                  <a:srgbClr val="002060"/>
                </a:solidFill>
                <a:latin typeface="Times New Roman" pitchFamily="18" charset="0"/>
                <a:cs typeface="Times New Roman" pitchFamily="18" charset="0"/>
              </a:rPr>
              <a:t> </a:t>
            </a:r>
            <a:r>
              <a:rPr lang="ru-RU" sz="2200" b="1" dirty="0" err="1" smtClean="0">
                <a:solidFill>
                  <a:srgbClr val="002060"/>
                </a:solidFill>
                <a:latin typeface="Times New Roman" pitchFamily="18" charset="0"/>
                <a:cs typeface="Times New Roman" pitchFamily="18" charset="0"/>
              </a:rPr>
              <a:t>оой</a:t>
            </a:r>
            <a:r>
              <a:rPr lang="ru-RU" sz="2200" b="1" dirty="0" smtClean="0">
                <a:solidFill>
                  <a:srgbClr val="002060"/>
                </a:solidFill>
                <a:latin typeface="Times New Roman" pitchFamily="18" charset="0"/>
                <a:cs typeface="Times New Roman" pitchFamily="18" charset="0"/>
              </a:rPr>
              <a:t/>
            </a:r>
            <a:br>
              <a:rPr lang="ru-RU" sz="2200" b="1" dirty="0" smtClean="0">
                <a:solidFill>
                  <a:srgbClr val="002060"/>
                </a:solidFill>
                <a:latin typeface="Times New Roman" pitchFamily="18" charset="0"/>
                <a:cs typeface="Times New Roman" pitchFamily="18" charset="0"/>
              </a:rPr>
            </a:br>
            <a:r>
              <a:rPr lang="ru-RU" sz="2200" b="1" dirty="0" err="1" smtClean="0">
                <a:solidFill>
                  <a:srgbClr val="002060"/>
                </a:solidFill>
                <a:latin typeface="Times New Roman" pitchFamily="18" charset="0"/>
                <a:cs typeface="Times New Roman" pitchFamily="18" charset="0"/>
              </a:rPr>
              <a:t>Ыры</a:t>
            </a:r>
            <a:r>
              <a:rPr lang="ru-RU" sz="2200" b="1" dirty="0" smtClean="0">
                <a:solidFill>
                  <a:srgbClr val="002060"/>
                </a:solidFill>
                <a:latin typeface="Times New Roman" pitchFamily="18" charset="0"/>
                <a:cs typeface="Times New Roman" pitchFamily="18" charset="0"/>
              </a:rPr>
              <a:t> </a:t>
            </a:r>
            <a:r>
              <a:rPr lang="ru-RU" sz="2200" b="1" dirty="0" err="1" smtClean="0">
                <a:solidFill>
                  <a:srgbClr val="002060"/>
                </a:solidFill>
                <a:latin typeface="Times New Roman" pitchFamily="18" charset="0"/>
                <a:cs typeface="Times New Roman" pitchFamily="18" charset="0"/>
              </a:rPr>
              <a:t>болзун</a:t>
            </a:r>
            <a:r>
              <a:rPr lang="ru-RU" sz="2200" b="1" dirty="0" smtClean="0">
                <a:solidFill>
                  <a:srgbClr val="002060"/>
                </a:solidFill>
                <a:latin typeface="Times New Roman" pitchFamily="18" charset="0"/>
                <a:cs typeface="Times New Roman" pitchFamily="18" charset="0"/>
              </a:rPr>
              <a:t> </a:t>
            </a:r>
            <a:r>
              <a:rPr lang="ru-RU" sz="2200" b="1" dirty="0" err="1" smtClean="0">
                <a:solidFill>
                  <a:srgbClr val="002060"/>
                </a:solidFill>
                <a:latin typeface="Times New Roman" pitchFamily="18" charset="0"/>
                <a:cs typeface="Times New Roman" pitchFamily="18" charset="0"/>
              </a:rPr>
              <a:t>ээй</a:t>
            </a:r>
            <a:r>
              <a:rPr lang="ru-RU" sz="2800" b="1" dirty="0" smtClean="0">
                <a:solidFill>
                  <a:srgbClr val="002060"/>
                </a:solidFill>
                <a:latin typeface="Times New Roman" pitchFamily="18" charset="0"/>
                <a:cs typeface="Times New Roman" pitchFamily="18" charset="0"/>
              </a:rPr>
              <a:t/>
            </a:r>
            <a:br>
              <a:rPr lang="ru-RU" sz="2800" b="1" dirty="0" smtClean="0">
                <a:solidFill>
                  <a:srgbClr val="002060"/>
                </a:solidFill>
                <a:latin typeface="Times New Roman" pitchFamily="18" charset="0"/>
                <a:cs typeface="Times New Roman" pitchFamily="18" charset="0"/>
              </a:rPr>
            </a:br>
            <a:r>
              <a:rPr lang="ru-RU" sz="2800" b="1" dirty="0" smtClean="0">
                <a:solidFill>
                  <a:srgbClr val="002060"/>
                </a:solidFill>
                <a:latin typeface="Times New Roman" pitchFamily="18" charset="0"/>
                <a:cs typeface="Times New Roman" pitchFamily="18" charset="0"/>
              </a:rPr>
              <a:t/>
            </a:r>
            <a:br>
              <a:rPr lang="ru-RU" sz="2800" b="1" dirty="0" smtClean="0">
                <a:solidFill>
                  <a:srgbClr val="002060"/>
                </a:solidFill>
                <a:latin typeface="Times New Roman" pitchFamily="18" charset="0"/>
                <a:cs typeface="Times New Roman" pitchFamily="18" charset="0"/>
              </a:rPr>
            </a:br>
            <a:endParaRPr lang="ru-RU" sz="2800" b="1" dirty="0">
              <a:solidFill>
                <a:srgbClr val="002060"/>
              </a:solidFill>
              <a:latin typeface="Times New Roman" pitchFamily="18" charset="0"/>
              <a:cs typeface="Times New Roman" pitchFamily="18" charset="0"/>
            </a:endParaRPr>
          </a:p>
        </p:txBody>
      </p:sp>
      <p:pic>
        <p:nvPicPr>
          <p:cNvPr id="3" name="Picture 2" descr="C:\Users\pro100\Desktop\image134260691.jpg"/>
          <p:cNvPicPr>
            <a:picLocks noChangeAspect="1" noChangeArrowheads="1"/>
          </p:cNvPicPr>
          <p:nvPr/>
        </p:nvPicPr>
        <p:blipFill>
          <a:blip r:embed="rId2"/>
          <a:srcRect/>
          <a:stretch>
            <a:fillRect/>
          </a:stretch>
        </p:blipFill>
        <p:spPr bwMode="auto">
          <a:xfrm rot="20654049">
            <a:off x="1003669" y="865957"/>
            <a:ext cx="1900250" cy="1866912"/>
          </a:xfrm>
          <a:prstGeom prst="rect">
            <a:avLst/>
          </a:prstGeom>
          <a:noFill/>
        </p:spPr>
      </p:pic>
      <p:pic>
        <p:nvPicPr>
          <p:cNvPr id="4" name="Picture 2" descr="C:\Users\pro100\Desktop\image134260691.jpg"/>
          <p:cNvPicPr>
            <a:picLocks noChangeAspect="1" noChangeArrowheads="1"/>
          </p:cNvPicPr>
          <p:nvPr/>
        </p:nvPicPr>
        <p:blipFill>
          <a:blip r:embed="rId2"/>
          <a:srcRect/>
          <a:stretch>
            <a:fillRect/>
          </a:stretch>
        </p:blipFill>
        <p:spPr bwMode="auto">
          <a:xfrm rot="993488">
            <a:off x="6370259" y="3160999"/>
            <a:ext cx="1900250" cy="1866912"/>
          </a:xfrm>
          <a:prstGeom prst="rect">
            <a:avLst/>
          </a:prstGeom>
          <a:noFill/>
        </p:spPr>
      </p:pic>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85794"/>
            <a:ext cx="8229600" cy="5286412"/>
          </a:xfrm>
        </p:spPr>
        <p:txBody>
          <a:bodyPr>
            <a:normAutofit fontScale="90000"/>
          </a:bodyPr>
          <a:lstStyle/>
          <a:p>
            <a:r>
              <a:rPr lang="ru-RU" sz="2700" i="1" dirty="0" err="1" smtClean="0">
                <a:solidFill>
                  <a:srgbClr val="7030A0"/>
                </a:solidFill>
              </a:rPr>
              <a:t>Авайымнын</a:t>
            </a:r>
            <a:r>
              <a:rPr lang="ru-RU" sz="2700" i="1" dirty="0" smtClean="0">
                <a:solidFill>
                  <a:srgbClr val="7030A0"/>
                </a:solidFill>
              </a:rPr>
              <a:t>, </a:t>
            </a:r>
            <a:r>
              <a:rPr lang="ru-RU" sz="2700" i="1" dirty="0" err="1" smtClean="0">
                <a:solidFill>
                  <a:srgbClr val="7030A0"/>
                </a:solidFill>
              </a:rPr>
              <a:t>оой-оой</a:t>
            </a:r>
            <a:r>
              <a:rPr lang="ru-RU" sz="2700" i="1" dirty="0" smtClean="0">
                <a:solidFill>
                  <a:srgbClr val="7030A0"/>
                </a:solidFill>
              </a:rPr>
              <a:t>,</a:t>
            </a:r>
            <a:r>
              <a:rPr lang="ru-RU" sz="2700" dirty="0" smtClean="0">
                <a:solidFill>
                  <a:srgbClr val="7030A0"/>
                </a:solidFill>
              </a:rPr>
              <a:t/>
            </a:r>
            <a:br>
              <a:rPr lang="ru-RU" sz="2700" dirty="0" smtClean="0">
                <a:solidFill>
                  <a:srgbClr val="7030A0"/>
                </a:solidFill>
              </a:rPr>
            </a:br>
            <a:r>
              <a:rPr lang="ru-RU" sz="2700" i="1" dirty="0" smtClean="0">
                <a:solidFill>
                  <a:srgbClr val="7030A0"/>
                </a:solidFill>
              </a:rPr>
              <a:t>Опей </a:t>
            </a:r>
            <a:r>
              <a:rPr lang="ru-RU" sz="2700" i="1" dirty="0" err="1" smtClean="0">
                <a:solidFill>
                  <a:srgbClr val="7030A0"/>
                </a:solidFill>
              </a:rPr>
              <a:t>ырын</a:t>
            </a:r>
            <a:r>
              <a:rPr lang="ru-RU" sz="2700" i="1" dirty="0" smtClean="0">
                <a:solidFill>
                  <a:srgbClr val="7030A0"/>
                </a:solidFill>
              </a:rPr>
              <a:t>, </a:t>
            </a:r>
            <a:r>
              <a:rPr lang="ru-RU" sz="2700" i="1" dirty="0" err="1" smtClean="0">
                <a:solidFill>
                  <a:srgbClr val="7030A0"/>
                </a:solidFill>
              </a:rPr>
              <a:t>оой-оой</a:t>
            </a:r>
            <a:r>
              <a:rPr lang="ru-RU" sz="2700" i="1" dirty="0" smtClean="0">
                <a:solidFill>
                  <a:srgbClr val="7030A0"/>
                </a:solidFill>
              </a:rPr>
              <a:t>, </a:t>
            </a:r>
            <a:r>
              <a:rPr lang="ru-RU" sz="2700" dirty="0" smtClean="0">
                <a:solidFill>
                  <a:srgbClr val="7030A0"/>
                </a:solidFill>
              </a:rPr>
              <a:t/>
            </a:r>
            <a:br>
              <a:rPr lang="ru-RU" sz="2700" dirty="0" smtClean="0">
                <a:solidFill>
                  <a:srgbClr val="7030A0"/>
                </a:solidFill>
              </a:rPr>
            </a:br>
            <a:r>
              <a:rPr lang="ru-RU" sz="2700" i="1" dirty="0" err="1" smtClean="0">
                <a:solidFill>
                  <a:srgbClr val="7030A0"/>
                </a:solidFill>
              </a:rPr>
              <a:t>Тааланчыын</a:t>
            </a:r>
            <a:r>
              <a:rPr lang="ru-RU" sz="2700" i="1" dirty="0" smtClean="0">
                <a:solidFill>
                  <a:srgbClr val="7030A0"/>
                </a:solidFill>
              </a:rPr>
              <a:t>, </a:t>
            </a:r>
            <a:r>
              <a:rPr lang="ru-RU" sz="2700" i="1" dirty="0" err="1" smtClean="0">
                <a:solidFill>
                  <a:srgbClr val="7030A0"/>
                </a:solidFill>
              </a:rPr>
              <a:t>оой-оой</a:t>
            </a:r>
            <a:r>
              <a:rPr lang="ru-RU" sz="2700" i="1" dirty="0" smtClean="0">
                <a:solidFill>
                  <a:srgbClr val="7030A0"/>
                </a:solidFill>
              </a:rPr>
              <a:t>,</a:t>
            </a:r>
            <a:r>
              <a:rPr lang="ru-RU" sz="2700" dirty="0" smtClean="0">
                <a:solidFill>
                  <a:srgbClr val="7030A0"/>
                </a:solidFill>
              </a:rPr>
              <a:t/>
            </a:r>
            <a:br>
              <a:rPr lang="ru-RU" sz="2700" dirty="0" smtClean="0">
                <a:solidFill>
                  <a:srgbClr val="7030A0"/>
                </a:solidFill>
              </a:rPr>
            </a:br>
            <a:r>
              <a:rPr lang="ru-RU" sz="2700" i="1" dirty="0" err="1" smtClean="0">
                <a:solidFill>
                  <a:srgbClr val="7030A0"/>
                </a:solidFill>
              </a:rPr>
              <a:t>Дыннаалынар</a:t>
            </a:r>
            <a:r>
              <a:rPr lang="ru-RU" sz="2700" i="1" dirty="0" smtClean="0">
                <a:solidFill>
                  <a:srgbClr val="7030A0"/>
                </a:solidFill>
              </a:rPr>
              <a:t>, </a:t>
            </a:r>
            <a:r>
              <a:rPr lang="ru-RU" sz="2700" i="1" dirty="0" err="1" smtClean="0">
                <a:solidFill>
                  <a:srgbClr val="7030A0"/>
                </a:solidFill>
              </a:rPr>
              <a:t>оой-оой</a:t>
            </a:r>
            <a:r>
              <a:rPr lang="ru-RU" sz="2700" i="1" dirty="0" smtClean="0">
                <a:solidFill>
                  <a:srgbClr val="7030A0"/>
                </a:solidFill>
              </a:rPr>
              <a:t>. </a:t>
            </a:r>
            <a:r>
              <a:rPr lang="ru-RU" sz="2700" dirty="0" smtClean="0"/>
              <a:t/>
            </a:r>
            <a:br>
              <a:rPr lang="ru-RU" sz="2700" dirty="0" smtClean="0"/>
            </a:br>
            <a:r>
              <a:rPr lang="ru-RU" sz="2700" i="1" dirty="0" smtClean="0">
                <a:solidFill>
                  <a:srgbClr val="FF0000"/>
                </a:solidFill>
              </a:rPr>
              <a:t>(Тыва  </a:t>
            </a:r>
            <a:r>
              <a:rPr lang="ru-RU" sz="2700" i="1" dirty="0" err="1" smtClean="0">
                <a:solidFill>
                  <a:srgbClr val="FF0000"/>
                </a:solidFill>
              </a:rPr>
              <a:t>чоннун</a:t>
            </a:r>
            <a:r>
              <a:rPr lang="ru-RU" sz="2700" i="1" dirty="0" smtClean="0">
                <a:solidFill>
                  <a:srgbClr val="FF0000"/>
                </a:solidFill>
              </a:rPr>
              <a:t> </a:t>
            </a:r>
            <a:r>
              <a:rPr lang="en-US" sz="2700" i="1" dirty="0" smtClean="0">
                <a:solidFill>
                  <a:srgbClr val="FF0000"/>
                </a:solidFill>
              </a:rPr>
              <a:t>ɵ</a:t>
            </a:r>
            <a:r>
              <a:rPr lang="ru-RU" sz="2700" i="1" dirty="0" smtClean="0">
                <a:solidFill>
                  <a:srgbClr val="FF0000"/>
                </a:solidFill>
              </a:rPr>
              <a:t>пей </a:t>
            </a:r>
            <a:r>
              <a:rPr lang="ru-RU" sz="2700" i="1" dirty="0" err="1" smtClean="0">
                <a:solidFill>
                  <a:srgbClr val="FF0000"/>
                </a:solidFill>
              </a:rPr>
              <a:t>ырызы</a:t>
            </a:r>
            <a:r>
              <a:rPr lang="ru-RU" sz="2700" i="1" dirty="0" smtClean="0">
                <a:solidFill>
                  <a:srgbClr val="FF0000"/>
                </a:solidFill>
              </a:rPr>
              <a:t>)</a:t>
            </a:r>
            <a:r>
              <a:rPr lang="ru-RU" sz="2700" dirty="0" smtClean="0">
                <a:solidFill>
                  <a:srgbClr val="FF0000"/>
                </a:solidFill>
              </a:rPr>
              <a:t/>
            </a:r>
            <a:br>
              <a:rPr lang="ru-RU" sz="2700" dirty="0" smtClean="0">
                <a:solidFill>
                  <a:srgbClr val="FF0000"/>
                </a:solidFill>
              </a:rPr>
            </a:br>
            <a:r>
              <a:rPr lang="ru-RU" sz="2700" i="1" dirty="0" smtClean="0">
                <a:solidFill>
                  <a:srgbClr val="FF0000"/>
                </a:solidFill>
              </a:rPr>
              <a:t> </a:t>
            </a:r>
            <a:r>
              <a:rPr lang="ru-RU" sz="2700" dirty="0" smtClean="0"/>
              <a:t/>
            </a:r>
            <a:br>
              <a:rPr lang="ru-RU" sz="2700" dirty="0" smtClean="0"/>
            </a:br>
            <a:r>
              <a:rPr lang="ru-RU" sz="2700" i="1" dirty="0" smtClean="0">
                <a:solidFill>
                  <a:srgbClr val="7030A0"/>
                </a:solidFill>
              </a:rPr>
              <a:t>Баю, </a:t>
            </a:r>
            <a:r>
              <a:rPr lang="ru-RU" sz="2700" i="1" dirty="0" err="1" smtClean="0">
                <a:solidFill>
                  <a:srgbClr val="7030A0"/>
                </a:solidFill>
              </a:rPr>
              <a:t>баюшки</a:t>
            </a:r>
            <a:r>
              <a:rPr lang="ru-RU" sz="2700" i="1" dirty="0" smtClean="0">
                <a:solidFill>
                  <a:srgbClr val="7030A0"/>
                </a:solidFill>
              </a:rPr>
              <a:t>, баю,</a:t>
            </a:r>
            <a:r>
              <a:rPr lang="ru-RU" sz="2700" dirty="0" smtClean="0">
                <a:solidFill>
                  <a:srgbClr val="7030A0"/>
                </a:solidFill>
              </a:rPr>
              <a:t/>
            </a:r>
            <a:br>
              <a:rPr lang="ru-RU" sz="2700" dirty="0" smtClean="0">
                <a:solidFill>
                  <a:srgbClr val="7030A0"/>
                </a:solidFill>
              </a:rPr>
            </a:br>
            <a:r>
              <a:rPr lang="ru-RU" sz="2700" i="1" dirty="0" smtClean="0">
                <a:solidFill>
                  <a:srgbClr val="7030A0"/>
                </a:solidFill>
              </a:rPr>
              <a:t>Не </a:t>
            </a:r>
            <a:r>
              <a:rPr lang="ru-RU" sz="2700" i="1" dirty="0" err="1" smtClean="0">
                <a:solidFill>
                  <a:srgbClr val="7030A0"/>
                </a:solidFill>
              </a:rPr>
              <a:t>ложися</a:t>
            </a:r>
            <a:r>
              <a:rPr lang="ru-RU" sz="2700" i="1" dirty="0" smtClean="0">
                <a:solidFill>
                  <a:srgbClr val="7030A0"/>
                </a:solidFill>
              </a:rPr>
              <a:t> на краю, </a:t>
            </a:r>
            <a:r>
              <a:rPr lang="ru-RU" sz="2700" dirty="0" smtClean="0">
                <a:solidFill>
                  <a:srgbClr val="7030A0"/>
                </a:solidFill>
              </a:rPr>
              <a:t/>
            </a:r>
            <a:br>
              <a:rPr lang="ru-RU" sz="2700" dirty="0" smtClean="0">
                <a:solidFill>
                  <a:srgbClr val="7030A0"/>
                </a:solidFill>
              </a:rPr>
            </a:br>
            <a:r>
              <a:rPr lang="ru-RU" sz="2700" i="1" dirty="0" smtClean="0">
                <a:solidFill>
                  <a:srgbClr val="7030A0"/>
                </a:solidFill>
              </a:rPr>
              <a:t>Придет серенький волчок,</a:t>
            </a:r>
            <a:r>
              <a:rPr lang="ru-RU" sz="2700" dirty="0" smtClean="0">
                <a:solidFill>
                  <a:srgbClr val="7030A0"/>
                </a:solidFill>
              </a:rPr>
              <a:t/>
            </a:r>
            <a:br>
              <a:rPr lang="ru-RU" sz="2700" dirty="0" smtClean="0">
                <a:solidFill>
                  <a:srgbClr val="7030A0"/>
                </a:solidFill>
              </a:rPr>
            </a:br>
            <a:r>
              <a:rPr lang="ru-RU" sz="2700" i="1" dirty="0" smtClean="0">
                <a:solidFill>
                  <a:srgbClr val="7030A0"/>
                </a:solidFill>
              </a:rPr>
              <a:t>И укусит за волчок, </a:t>
            </a:r>
            <a:r>
              <a:rPr lang="ru-RU" sz="2700" dirty="0" smtClean="0">
                <a:solidFill>
                  <a:srgbClr val="7030A0"/>
                </a:solidFill>
              </a:rPr>
              <a:t/>
            </a:r>
            <a:br>
              <a:rPr lang="ru-RU" sz="2700" dirty="0" smtClean="0">
                <a:solidFill>
                  <a:srgbClr val="7030A0"/>
                </a:solidFill>
              </a:rPr>
            </a:br>
            <a:r>
              <a:rPr lang="ru-RU" sz="2700" i="1" dirty="0" smtClean="0">
                <a:solidFill>
                  <a:srgbClr val="7030A0"/>
                </a:solidFill>
              </a:rPr>
              <a:t>Кони сена не едят, </a:t>
            </a:r>
            <a:r>
              <a:rPr lang="ru-RU" sz="2700" dirty="0" smtClean="0">
                <a:solidFill>
                  <a:srgbClr val="7030A0"/>
                </a:solidFill>
              </a:rPr>
              <a:t/>
            </a:r>
            <a:br>
              <a:rPr lang="ru-RU" sz="2700" dirty="0" smtClean="0">
                <a:solidFill>
                  <a:srgbClr val="7030A0"/>
                </a:solidFill>
              </a:rPr>
            </a:br>
            <a:r>
              <a:rPr lang="ru-RU" sz="2700" i="1" dirty="0" smtClean="0">
                <a:solidFill>
                  <a:srgbClr val="7030A0"/>
                </a:solidFill>
              </a:rPr>
              <a:t>Все на </a:t>
            </a:r>
            <a:r>
              <a:rPr lang="ru-RU" sz="2700" i="1" dirty="0" err="1" smtClean="0">
                <a:solidFill>
                  <a:srgbClr val="7030A0"/>
                </a:solidFill>
              </a:rPr>
              <a:t>буконьку</a:t>
            </a:r>
            <a:r>
              <a:rPr lang="ru-RU" sz="2700" i="1" dirty="0" smtClean="0">
                <a:solidFill>
                  <a:srgbClr val="7030A0"/>
                </a:solidFill>
              </a:rPr>
              <a:t> глядят.</a:t>
            </a:r>
            <a:r>
              <a:rPr lang="ru-RU" sz="2700" dirty="0" smtClean="0">
                <a:solidFill>
                  <a:srgbClr val="7030A0"/>
                </a:solidFill>
              </a:rPr>
              <a:t/>
            </a:r>
            <a:br>
              <a:rPr lang="ru-RU" sz="2700" dirty="0" smtClean="0">
                <a:solidFill>
                  <a:srgbClr val="7030A0"/>
                </a:solidFill>
              </a:rPr>
            </a:br>
            <a:r>
              <a:rPr lang="ru-RU" sz="2700" i="1" dirty="0" smtClean="0">
                <a:solidFill>
                  <a:srgbClr val="FF0000"/>
                </a:solidFill>
              </a:rPr>
              <a:t>(</a:t>
            </a:r>
            <a:r>
              <a:rPr lang="ru-RU" sz="2700" i="1" dirty="0" err="1" smtClean="0">
                <a:solidFill>
                  <a:srgbClr val="FF0000"/>
                </a:solidFill>
              </a:rPr>
              <a:t>орус</a:t>
            </a:r>
            <a:r>
              <a:rPr lang="ru-RU" sz="2700" i="1" dirty="0" smtClean="0">
                <a:solidFill>
                  <a:srgbClr val="FF0000"/>
                </a:solidFill>
              </a:rPr>
              <a:t> </a:t>
            </a:r>
            <a:r>
              <a:rPr lang="ru-RU" sz="2700" i="1" dirty="0" err="1" smtClean="0">
                <a:solidFill>
                  <a:srgbClr val="FF0000"/>
                </a:solidFill>
              </a:rPr>
              <a:t>чоннун</a:t>
            </a:r>
            <a:r>
              <a:rPr lang="ru-RU" sz="2700" i="1" dirty="0" smtClean="0">
                <a:solidFill>
                  <a:srgbClr val="FF0000"/>
                </a:solidFill>
              </a:rPr>
              <a:t> </a:t>
            </a:r>
            <a:r>
              <a:rPr lang="en-US" sz="2700" i="1" dirty="0" smtClean="0">
                <a:solidFill>
                  <a:srgbClr val="FF0000"/>
                </a:solidFill>
              </a:rPr>
              <a:t>ɵ</a:t>
            </a:r>
            <a:r>
              <a:rPr lang="ru-RU" sz="2700" i="1" dirty="0" smtClean="0">
                <a:solidFill>
                  <a:srgbClr val="FF0000"/>
                </a:solidFill>
              </a:rPr>
              <a:t>пей </a:t>
            </a:r>
            <a:r>
              <a:rPr lang="ru-RU" sz="2700" i="1" dirty="0" err="1" smtClean="0">
                <a:solidFill>
                  <a:srgbClr val="FF0000"/>
                </a:solidFill>
              </a:rPr>
              <a:t>ырызы</a:t>
            </a:r>
            <a:r>
              <a:rPr lang="ru-RU" sz="2700" i="1" dirty="0" smtClean="0">
                <a:solidFill>
                  <a:srgbClr val="FF0000"/>
                </a:solidFill>
              </a:rPr>
              <a:t>)</a:t>
            </a:r>
            <a:r>
              <a:rPr lang="ru-RU" sz="2700" i="1" dirty="0" smtClean="0"/>
              <a:t/>
            </a:r>
            <a:br>
              <a:rPr lang="ru-RU" sz="2700" i="1" dirty="0" smtClean="0"/>
            </a:br>
            <a:r>
              <a:rPr lang="ru-RU" sz="3100" i="1" dirty="0" smtClean="0"/>
              <a:t/>
            </a:r>
            <a:br>
              <a:rPr lang="ru-RU" sz="3100" i="1" dirty="0" smtClean="0"/>
            </a:b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TotalTime>
  <Words>407</Words>
  <Application>Microsoft Office PowerPoint</Application>
  <PresentationFormat>Экран (4:3)</PresentationFormat>
  <Paragraphs>47</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 Улустуң аас чогаалы  Өпей ыры  </vt:lpstr>
      <vt:lpstr>Сорулгазы:  Тыва улустуң  ɵпей ырыларын дамчыштыр уругларнын национал чоргааралын кɵдүрүп, улустуң аас чогаалының  бир хевири  Ɵпей ырының  аянының онзагайы-биле  таныштырар. Демниг чорукка, бɵлүктерге ажылдаарынга, сагынгыр, тывынгыр чогаадыкчы чорукка чаңчыктырар. Өпей ыры тускай тааланчыг аянындан ангыда, уругларны оюн-тоглаага угаангыр-сагынгыр болгаш сонуургаал чорукка кижизидер. Авазының ɵпей ырын сактып ора, ону бодунуң ойнаар-кызын удузуп ора ырлаарын чедип алыр. Өпей ырыларының янзызын ылгап билирин чедип алыр.      </vt:lpstr>
      <vt:lpstr>Слайд 3</vt:lpstr>
      <vt:lpstr>Өпей ырын ие кижи, чаш уруун чайгап оргаш, тɵлүнге ынаан илередип ырлаар, ɵɵрүшкүзүн илередип ырлаар, мунгаралын илередип ырлаар. Чаа тɵруттунген чаш уруг бир-ле дугаар ɵпей ыры дыңнаар. Бичии кижиниң ɵзүп доругарынга ɵпей ыры эки салдарны чедирип, ие биле чаш кижинин сеткил-сагыш харылзаазын тудуп турар.  Өпей  ыры – чаштын уйгу-дыжын хандырып, иенин сагыш-сеткилин чырыдып турар. Өпей ырыда кол чуве тааланчыг, хоюг аялга, анаа таалааш бичии чаш удуй бээр. </vt:lpstr>
      <vt:lpstr>Слайд 5</vt:lpstr>
      <vt:lpstr>Слайд 6</vt:lpstr>
      <vt:lpstr>Слайд 7</vt:lpstr>
      <vt:lpstr> Өпей, ɵпей оой Өпей сарыым ээй, Өру кɵрем оой,  Айнын чырыын ээй  Оон артык оой Хуннун чырыы ээй Оглум сенээ оой Эртен келир ээй  Ачан кылган оой Чараш тудуун ээй Алгыдар сен оой Хогжудер сен ээй  Аваннын мээн оой Өпей ырын ээй Амыр-дыштын оой Ыры болзун ээй  </vt:lpstr>
      <vt:lpstr>Авайымнын, оой-оой, Опей ырын, оой-оой,  Тааланчыын, оой-оой, Дыннаалынар, оой-оой.  (Тыва  чоннун ɵпей ырызы)   Баю, баюшки, баю, Не ложися на краю,  Придет серенький волчок, И укусит за волчок,  Кони сена не едят,  Все на буконьку глядят. (орус чоннун ɵпей ырызы)  </vt:lpstr>
      <vt:lpstr>Шулук Деспил-оол Санчынын «Тыва кавай, опей ыры, тыва ава» Тайга чернин пɵжүмейден Таарыштыр эттеп, чазаан Тыва кавай, сээн-биле Тыным, ханым меңээ тудуш.  Кежээлерде ыглаган чаш Хензиг оглун ава чайгап, Өпей ырын ырлап бээрге, Өртемчей шуут шыпшын апаар.  Өпей ыры тыва кавай, Өстүрүп каан тыва ава –  Ол бо чүкче дензи чайбас –  Ожуктун үш даваны дег. </vt:lpstr>
      <vt:lpstr>Слайд 11</vt:lpstr>
      <vt:lpstr>Слайд 12</vt:lpstr>
      <vt:lpstr>Дыннаанынар дээш четтирдивис!!!</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pro100</dc:creator>
  <cp:lastModifiedBy>СанчааДунзаа</cp:lastModifiedBy>
  <cp:revision>73</cp:revision>
  <dcterms:created xsi:type="dcterms:W3CDTF">2015-11-02T16:07:35Z</dcterms:created>
  <dcterms:modified xsi:type="dcterms:W3CDTF">2021-05-13T07:05:19Z</dcterms:modified>
</cp:coreProperties>
</file>