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2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ызыл –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Сылдысский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етский сад «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Челээш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9" t="23636" r="16818" b="50909"/>
          <a:stretch/>
        </p:blipFill>
        <p:spPr bwMode="auto">
          <a:xfrm>
            <a:off x="1619672" y="1340768"/>
            <a:ext cx="6264696" cy="3466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" r="74438" b="73801"/>
          <a:stretch/>
        </p:blipFill>
        <p:spPr bwMode="auto">
          <a:xfrm>
            <a:off x="179513" y="1628800"/>
            <a:ext cx="2016223" cy="1904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07" t="4569" b="74219"/>
          <a:stretch/>
        </p:blipFill>
        <p:spPr bwMode="auto">
          <a:xfrm>
            <a:off x="5724128" y="4466433"/>
            <a:ext cx="3171961" cy="2157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" t="71860" r="69261" b="3217"/>
          <a:stretch/>
        </p:blipFill>
        <p:spPr bwMode="auto">
          <a:xfrm>
            <a:off x="205734" y="4437112"/>
            <a:ext cx="2998114" cy="2215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215324" y="5155789"/>
            <a:ext cx="2520280" cy="14957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Воспитатель: </a:t>
            </a:r>
          </a:p>
          <a:p>
            <a:pPr algn="ctr"/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Севил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С.С.</a:t>
            </a:r>
          </a:p>
          <a:p>
            <a:pPr algn="ctr"/>
            <a:endParaRPr lang="ru-RU" b="1" dirty="0" smtClean="0">
              <a:solidFill>
                <a:schemeClr val="tx2"/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2021г.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72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123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621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449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685098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235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572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494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334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167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84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493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954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33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081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921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sz="4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8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marL="0" indent="0" algn="ctr">
              <a:buNone/>
            </a:pPr>
            <a:r>
              <a:rPr lang="ru-RU" sz="8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 ВНИМАНИЕ!!!</a:t>
            </a:r>
            <a:endParaRPr lang="ru-RU" sz="8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43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43230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14425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486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3653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705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68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974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4"/>
            <a:ext cx="9144000" cy="6856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83859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20</Words>
  <Application>Microsoft Office PowerPoint</Application>
  <PresentationFormat>Экран (4:3)</PresentationFormat>
  <Paragraphs>8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МБДОУ Кызыл – Сылдысский детский сад «Челээш»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</cp:revision>
  <dcterms:created xsi:type="dcterms:W3CDTF">2021-04-15T04:27:53Z</dcterms:created>
  <dcterms:modified xsi:type="dcterms:W3CDTF">2021-05-10T15:14:20Z</dcterms:modified>
</cp:coreProperties>
</file>