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сайтыже\2022 чылдан\20220206_112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1" y="5445224"/>
            <a:ext cx="403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Севил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Саида Сергеевна</a:t>
            </a:r>
          </a:p>
          <a:p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младшей группы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сайтыже\2022 чылдан\20220206_112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71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сайтыже\2022 чылдан\20220206_112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5528"/>
            <a:ext cx="8280920" cy="600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62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260648"/>
            <a:ext cx="8277409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8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16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35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</cp:revision>
  <dcterms:created xsi:type="dcterms:W3CDTF">2022-02-06T05:01:56Z</dcterms:created>
  <dcterms:modified xsi:type="dcterms:W3CDTF">2022-04-26T03:18:49Z</dcterms:modified>
</cp:coreProperties>
</file>